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0-12T10:48:07.1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3561 11102 732 0,'0'0'321'15,"0"0"-46"-15,0 0-33 0,0 0-26 0,0 0-21 16,0 0-7-16,-4-12-24 0,6-8-13 0,-2 8-15 15,6-28-11-15,-2 11-2 0,-2-3-22 16,3-6-19-16,1-1-4 0,1-2 9 0,2-1-11 16,1 2 0-16,1 1-27 0,-1 2-13 0,0 2 14 15,-3 3-7-15,-2 5-1 0,1-2 0 16,-1 5-2-16,0 2 3 0,0 5-16 0,-2 7 13 16,3-3-17-16,-3 5-5 0,0 3 11 0,0 5 16 15,-3 0-6-15,0 0 30 0,0 0-12 16,18 23 27-16,-6-6 9 0,0 6-2 0,0 1-8 15,3 3 23-15,-1 6 10 0,1 1-14 16,2 4-1-16,-1-1-14 0,-2 0 0 0,1 1-20 16,-1-2 4-16,1-2-4 0,-2-1-4 0,-2-1-11 15,-1-2-2-15,-1-3-9 0,-1 2-27 0,0-4-45 16,-3 0-18-16,2-8 3 0,-3 2-145 16,-4-19-64-16,0 8 22 0,0 1-294 0,-11-1 31 15,8-5 40-15,-1-3 16 0,-2-3 39 0,2 2 23 16,-10-5 47-16,0-4 33 0,-1 1-17 15,-3 2 39-15,1-3 16 0</inkml:trace>
  <inkml:trace contextRef="#ctx0" brushRef="#br0" timeOffset="206.05">3600 11098 568 0,'-5'-2'450'0,"1"-1"-47"0,0 0-33 16,1 1-46-16,1-1-52 0,0-2-30 15,0-2-29-15,1 3-20 0,0-1-16 16,3-3-11-16,-2 2-40 0,15-14-21 0,-2 8-10 16,3-1-60-16,4 1-38 0,0-2-43 15,1 2-76-15,4 0-55 0,-2 1 15 0,3 1-271 16,2 0 31-16,-6 0 44 0,7 2 12 0,-3-1 10 16,-2-3 33-16,3 2 4 0,-1-1 38 15</inkml:trace>
  <inkml:trace contextRef="#ctx0" brushRef="#br0" timeOffset="496.82">4029 10452 592 0,'-9'-16'528'0,"3"2"-43"0,2 5-73 0,-1 0-36 15,2 4-50-15,0 1-36 0,2 4-35 0,-1 3-17 16,2 2-27-16,-2 12-3 0,3 3-7 0,-1-8-12 15,0 8-7-15,15 30-21 0,-7-11-2 16,5-1-7-16,1 6-18 0,-2 2-19 0,0-2 2 16,0 1-23-16,2-1 6 0,-3-3-19 0,0-2-25 15,-1-3-28-15,-1-3-38 0,0-5-28 16,-3-1-34-16,-2-2 7 0,4-4-108 16,-3-5-78-16,0-7 23 0,-2-4-264 0,-3-5-13 15,0 0 33-15,10-12 34 0,-7-2 19 0,4-6 13 16,-5 0 52-16,3-2 39 0,-1-3-12 15,1 4 32-15,2-1 25 0</inkml:trace>
  <inkml:trace contextRef="#ctx0" brushRef="#br0" timeOffset="670.28">4253 10843 964 0,'1'1'363'16,"0"3"53"-16,4 10-40 0,-1 1-1 0,2 7-26 16,-2 3-16-16,2 3-38 0,-4 0-35 0,2 2-23 15,-2-1-39-15,-1 0-16 0,0-1-51 16,1-3-41-16,-1-4-45 0,2-3-6 0,-1-2-97 15,0-7-67-15,-2-6-54 0,1-4-61 0,0-3 20 16,1-1-244-16,0-2 33 0,2-11 13 16,0-3 12-16,-1-1 60 0,-1-2 18 0,-1-1 7 15,0-1 39-15,-1 10 10 0</inkml:trace>
  <inkml:trace contextRef="#ctx0" brushRef="#br0" timeOffset="798.29">4290 10705 806 0,'-4'1'273'15,"-6"11"-55"-15,1 0-5 0,-2 1-40 16,3 1-23-16,6 2-44 0,-2-1-62 0,3 2-61 16,1-11 1-16,0 2-267 0,0 2-46 0,17 12 9 15,-4-9 28-15,4-5 8 0</inkml:trace>
  <inkml:trace contextRef="#ctx0" brushRef="#br0" timeOffset="1236.45">4673 10800 722 0,'0'-1'461'0,"0"0"-38"16,-1 0-15-16,0 2-35 0,-1 1-28 0,-2 1-32 15,0 1-20-15,-7 8-21 0,2 0-25 16,1 5-20-16,1-2-36 0,1 2-13 0,1 4-8 16,3 1-10-16,-1 2-16 0,3-11-33 15,0 6-6-15,13 25-3 0,-4-20-11 0,3-1-8 16,-1 0-7-16,3-6 12 0,2 1-18 0,2-6 1 15,4-1-11-15,0-7 7 0,3 0-15 16,-13-4-9-16,25-12-6 0,-12 4 11 0,-1-5-19 16,2-3-3-16,-3-1-22 0,-2-3 7 0,-2-2-16 15,-3-1-14-15,-2-2 4 0,0 0 0 16,-5 0-12-16,-2 0 11 0,1-1-5 0,-5 4 14 16,-1 5-12-16,-1 4 8 0,-1 13-5 0,0 0-3 15,0 0 20-15,-14-7 2 0,5 17 1 16,0 2 8-16,1 5-2 0,2 0 21 0,2 3-17 15,3 0 14-15,1-10 11 0,0 5 3 0,0 2-14 16,0 1 3-16,16 20 2 0,-6-24-6 16,1-3 1-16,3-2-19 0,2-4-23 0,0-5-20 15,-5 0-37-15,22-9-66 0,-7-1 14 0,-2-1-156 16,5-3 27-16,0 0-333 0,3 1 44 16,2-6 35-16,2 4 14 0,5-1 52 0,4 1 24 15,5 0 25-15,6 0 53 0,8 1 2 16,5-2 37-16,10 0 45 0,5 0-76 0</inkml:trace>
  <inkml:trace contextRef="#ctx0" brushRef="#br0" timeOffset="2081.71">27070 10275 424 0,'0'0'461'0,"28"24"17"0,-28-9-33 15,5 35-30-15,0-13-5 0,-2 3-41 16,1 2-27-16,0 2-35 0,2-1-38 0,-2 1-23 15,1-4-29-15,-1-2-31 0,0-3-34 16,-1-6-37-16,1 1-34 0,-2-5-41 0,-2-4-34 16,0-6 1-16,0-15-163 0,0 0-80 15,-9 8 22-15,4-10-300 0,2-3 24 0,-9-12 43 16,1-3 36-16,-1-1 48 0,1-1-23 16,1-2 39-16,-3 0 20 0,2 0 40 0,1-1 11 15</inkml:trace>
  <inkml:trace contextRef="#ctx0" brushRef="#br0" timeOffset="2545.09">26962 10381 1181 0,'3'-19'432'15,"5"2"-28"-15,-2 0-21 0,4 0-52 0,4 3-27 16,5 0-17-16,1 4-29 0,5 1-29 16,-1 1-19-16,2 3-21 0,0 5-24 0,-14 0-8 15,22 10-17-15,-12 1-22 0,-1 5-9 16,-4 2-6-16,-4 2-12 0,-2 3-4 0,-3 2-20 15,-4-1 8-15,-3 0-25 0,-1-11-1 0,0 3 3 16,-12 23-17-16,4-19-5 0,-1-1 7 0,-3 0-10 16,-3-3 5-16,-4-1-1 0,2-2-8 15,-4 0-6-15,2-4-14 0,-1-2-8 16,0-2-14-16,1-2 0 0,5-1-14 0,14-2 2 16,-10 0-11-16,0 0 9 0,3 0-16 0,7 0 3 15,-10-11 8-15,10 8-20 0,3 0 25 0,2 0-3 16,12-3 14-16,3 0-2 0,4 4 8 15,2-3 8-15,0 4 3 0,-13 1-12 0,8 0 17 16,27 10 18-16,-21-2 1 0,-4 4 4 0,-1 0-1 16,0 2 9-16,-3 0-8 0,-1 5 14 0,-3 0-3 15,-2-1 15-15,-5 0 8 0,-2 1-14 16,-5-1 31-16,-1-12 0 0,0 6-11 16,-16 15 14-16,4-14-25 0,-4-1 1 0,-4-4 11 15,-4-1-41-15,-2-3-23 0,-4-2-43 0,-2-1-44 16,2-1 9-16,15 0-132 0,-5 0-45 15,-20-13-47-15,25 5 26 0,-2 1-303 0,6-5 73 16,4 1 34-16,4 2 36 0,3 9 9 0,12-23 64 16,-5 12 15-16,6-2 29 0,0 3 23 15,9-1 12-15,2 3 3 0</inkml:trace>
  <inkml:trace contextRef="#ctx0" brushRef="#br0" timeOffset="3321.65">27572 10643 367 0,'17'-3'504'0,"-6"2"-48"0,-1 0-62 15,-5-1-32-15,-3 4-12 0,-2 0-19 0,-3 2-21 16,-1 0-9-16,-7 12-38 0,0-1-21 16,-1 2-16-16,1 1-19 0,1 1-12 0,1 1-8 15,1 0-13-15,3-1-33 0,2-1 1 0,2-1-20 16,1-10 3-16,0 2-17 0,0-1-20 16,16 12-12-16,-2-14 9 0,1-1-3 0,4-2-17 15,3-2-8-15,-12-1-14 0,22-12-22 0,-10 3 2 16,-2-5-11-16,0-1 10 0,-4-3-30 0,0-2 2 15,-2 1-12-15,-2-4 3 0,1 2-3 16,-3-2-2-16,-6 0-9 0,-1 1-2 0,-2 5 5 16,-1 10-10-16,0-2 14 0,-24-11-7 15,8 10 11-15,-5 3-7 0,-1 4-7 0,-1-1 8 16,0 1 5-16,4 2-4 0,10 1 10 0,-2 0-18 16,-1 0 12-16,1 0 14 0,2 0-7 15,9 0-1-15,-7 0 3 0,2 8 5 0,8-6 2 16,4-2-4-16,14 1-4 0,5-1 0 0,3 0 8 15,-13 0-4-15,8 0 4 0,6 0 3 16,33-9 0-16,-25 3-11 0,-4 0 0 0,2-2-10 16,-5-2 9-16,-2 0-11 0,-4-2 11 0,-4-5 1 15,-1 2 3-15,-2-1-2 0,-5-1-8 16,-3-5 0-16,-3 3 10 0,-6 2-1 0,-1 9 9 16,-15-13-8-16,4 9 24 0,-3 0 4 15,4 6 0-15,0 2-13 0,-1 3 15 0,11 1 3 16,-11 0 7-16,-12 16-1 0,14-5 7 0,0 3 15 15,1 5-10-15,4 2 20 0,2 6 9 16,2-1 3-16,0-9 9 0,0 5 13 0,0 7-14 16,11 31 2-16,-3-26-12 0,-2 0-8 15,1-2 6-15,-1-3-14 0,-1 0-5 0,-1-1-5 16,2-4 8-16,-1-3-17 0,-3-3 10 0,4-4-17 16,-3-1-2-16,-3-6 42 0,1-2-5 15,-1-3-7-15,1-2 2 0,-1 0-29 0,0 0 20 16,0 0-31-16,1-15 7 0,1 9-4 15,4-11 7-15,0 1-3 0,3 0-3 0,4 2-17 16,0-1 0-16,0 2-28 0,1 0 8 0,6 6-16 16,3 2 21-16,3 1 0 0,1 1-1 15,-13 3-10-15,6 0 11 0,29 13 0 0,-20-5 0 16,-1 2 27-16,-2 1-3 0,-6 5-31 16,1-1 0-16,-1 0 13 0,-6 1 1 0,-4 1 11 15,-4 2 8-15,-6-10-19 0,-13 16 17 0,-6-10 8 16,-4-1-9-16,-6-5-10 0,-3 2 0 15,-9-4-52-15,-4 0-83 0,-6-4-57 0,3-3 19 16,20 0-221-16,-13 0 34 0,-51-13-299 16,46 6 52-16,-5-4 25 0,6 2 83 0,3-1 22 15,1-1 33-15,-1-1 29 0,1 0 57 16,0-1 7-16,-3-1 29 0,-5-6 0 0,-6 6 18 16,-4-1 24-16</inkml:trace>
  <inkml:trace contextRef="#ctx0" brushRef="#br0" timeOffset="41857.11">4437 5195 329 0,'0'0'362'0,"0"13"-86"0,0-13-17 0,0 0-15 16,0 0-47-16,0 0-19 0,0 0 5 0,0 0-21 16,0 0-18-16,0 0 14 0,0 0-25 15,0 0-7-15,-17-9 11 0,11-6-20 0,-2-6-34 16,0-4 12-16,-1 1 16 0,-1-7-43 0,2-2-18 16,0-4 11-16,-1-5 2 0,0-4-29 15,0-2-12-15,0-4 14 0,0-2-23 0,-1-2-11 16,-1 0 10-16,2 0-14 0,-3 3 0 0,3 4 2 15,0 6 6-15,2 3 2 0,-1 6-2 0,-1 2-9 16,5 5 6-16,-3 0-23 0,2 2 11 0,1 7-24 16,0 1-4-16,1 4-8 0,2 2-7 15,0 3-11-15,-2 1 6 0,3 0-11 0,0 6 8 16,0-1-15-16,0 2-18 0,0 0-3 16,5 0-33-16,-2 2 11 0,-1-1-210 0,1 2-41 15,-1-1-4-15,2 3 58 0,0 0 9 0,4 6 21 16,-3 0-7-16</inkml:trace>
  <inkml:trace contextRef="#ctx0" brushRef="#br0" timeOffset="42268.77">4617 5133 461 0,'2'3'235'0,"0"-1"-26"0,1 1-16 16,0-3 17-16,3 0-11 0,-1-2-22 15,7-4 4-15,3-4-16 0,3-9-16 0,-2 2-5 16,3-7 2-16,1-3-26 0,6-4-19 15,-1-3-6-15,3-4-15 0,4-3 0 0,3-2-1 16,2-6-7-16,3-1-30 0,3-2 6 16,2 1 1-16,0 2 5 0,-1 1-18 0,0 3 12 0,-3 3-20 15,-1 3-3-15,-5 6-5 0,-4 1-4 16,-5 10 7-16,-3-2-14 0,-1 4-15 0,-6 4 15 16,0-1-25-16,-4 3-13 0,-2 3-16 15,-3 3-1-15,-2 2-12 0,-2 2-15 0,-1 1-10 16,-2 0-35-16,0 3-31 0,0 0 14 0,0 0-169 15,0-6-79-15,0 6 13 0,0-8 36 0,-13-3 3 16,2-2 50-16,2 2-3 0</inkml:trace>
  <inkml:trace contextRef="#ctx0" brushRef="#br0" timeOffset="42769.55">3481 3331 534 0,'0'2'308'0,"2"0"-34"0,-2 4 2 0,2 14-17 15,-2-9-34-15,15 22-11 0,-4-8-9 0,1 4-16 16,0 3-20-16,3 0-18 0,0 0 3 16,0 1-20-16,0-3-17 0,-2 0-14 0,0-6-9 15,1 3-35-15,-3-5-26 0,-3-1-49 0,3-4-28 16,-2-1-42-16,-1-6-51 0,-1-2 14 0,-5-6-202 15,-2-2-114-15,0 0 51 0,0 0 18 16,3-12 34-16,-4 4 3 0,-7-8 34 0,2-1-25 16</inkml:trace>
  <inkml:trace contextRef="#ctx0" brushRef="#br0" timeOffset="43019.21">3433 3376 500 0,'-7'-14'326'15,"1"-2"-37"-15,0 0-38 0,3 0-4 0,1-4-23 16,2 13-21-16,0-5-34 0,0-3-14 16,21-10-15-16,-11 12 25 0,7 5-9 0,-3 6-33 0,3 0 7 15,-9 2-23-15,7 0 15 0,15 17-19 16,-15-2-27-16,3 1 16 0,-6 3-11 0,0-1-7 16,-5 6-9-16,0 0 6 0,-3 0-8 0,-3 1-27 15,1-1-51-15,-2-15-21 0,0 5-26 16,0-1-60-16,0-1-58 0,-13 6 16 0,10-15-294 15,-2-3 31-15,0 0 35 0,1-4 35 0,-4-9-6 16,1-1 34-16,-4-2 25 0,3-3 23 0</inkml:trace>
  <inkml:trace contextRef="#ctx0" brushRef="#br0" timeOffset="43334.05">3550 3193 451 0,'6'-1'378'0,"1"1"-30"0,17 4-20 0,-2 2-23 16,0 3-33-16,-2 2-24 0,-1 2-27 15,0 2 8-15,-2 1-25 0,-3-2-11 16,-1 2-21-16,-1 1-17 0,0-1-16 0,-3-2-11 16,-2-2-4-16,0-3-37 0,-2-2 16 0,-1-1-9 15,0-1-16-15,-3 0 22 0,0-1-31 16,-1-4 0-16,0 0 2 0,0 0-16 0,-7 1-12 16,2-4 4-16,-7-6-13 0,0-5-9 0,0-6 1 15,1 1-10-15,0-2-2 0,3 0-20 16,2 2 9-16,1-1-4 0,1 0 2 0,3 3-7 15,0 7-13-15,1 10 5 0,0-11 8 16,0 1-5-16,0 3-15 0,14-7 4 0,-11 10 1 16,2 0 2-16,4-4-82 0,-2 1-28 0,-2 0-28 15,2 2-20-15,-3 4 16 0,-3-3-212 0,2 0-100 16,0 0 35-16,-2 0 30 0,2-1 30 16,-2-1 22-16,-1 0 16 0,2-1 35 0,-2 2 35 15</inkml:trace>
  <inkml:trace contextRef="#ctx0" brushRef="#br0" timeOffset="43551.13">3816 3024 771 0,'10'11'356'0,"-1"4"31"0,4-1-38 16,1 2-35-16,0 2-25 0,-2 0-48 15,-1 5-34-15,1 1-33 0,-2-4-19 0,2 0 6 16,-4-1-18-16,-1 1-41 0,2 0-12 0,-1-5-48 15,-3-5-55-15,-1-2-47 0,-3-4-68 0,3 0 11 16,-4-4-283-16,0 0 29 0,0 0 30 16,4-11-50-16,-5 6 26 0,1 0 24 0,-5-14 20 15,1-3 27-15,-1-2-25 0</inkml:trace>
  <inkml:trace contextRef="#ctx0" brushRef="#br0" timeOffset="43906.57">3744 2920 367 0,'-6'-1'271'0,"1"2"-39"16,0 1-44-16,2 1-53 0,1 1-21 16,2-2-37-16,2 1-11 0,0 0-40 0,2 0-12 15,1 0 1-15,11 0-2 0,-4 1-1 0,6-1 4 16,-2-1-23-16,3 3 17 0,2 2 14 16,-1 3 24-16,-2-1 21 0,-2 3 12 15,5 3 2-15,0-1 21 0,-4 2-4 0,4-2 5 16,0 2 9-16,-3 0-11 0,2 0 31 0,0-4-14 15,1 1-4-15,-2 1-3 0,-4-4 16 16,-1-1-20-16,1-1 22 0,-7-6-12 0,0 3 5 16,-3-3 33-16,0 1-10 0,-2-3-6 15,-3 0-19-15,0 0-32 0,0 0 1 0,8-14 0 16,-8 8-14-16,-1-13-26 0,1 5 13 16,0-6-20-16,-10-26-24 0,5 20 0 0,3 3-34 15,2 13-17-15,0-6-47 0,0 2-15 0,0-1-36 16,0 6-19-16,0 4-3 0,0 5-33 15,0 0-25-15,3-7 18 0,1 9-144 0,0 0-56 16,11 5-6-16,-4-5-3 0,-1-1 25 16,9 1 28-16,-12-2 90 0,4 0 80 0</inkml:trace>
  <inkml:trace contextRef="#ctx0" brushRef="#br0" timeOffset="44564.83">4294 2945 801 0,'10'-2'152'16,"-4"-3"17"-16,-1 1 0 0,-4 0 8 0,0 0-22 0,0-1 8 16,-1 1 8-16,-2-3-12 0,2 7 8 15,0 0 5-15,0-8-13 0,-16-11 22 0,10 12-48 16,2 4-1-16,2 3-12 0,-5 3-9 0,3 3-30 15,-1 9-3-15,0 5 4 0,-1 1-7 16,5 1-10-16,0 1-5 0,1-12-7 0,0 7-5 16,13 18-5-16,-7-20-12 0,3 0 26 0,2-2-7 15,-3 0-7-15,4-4-14 0,-1-6-4 16,-11-4-1-16,9 0-3 0,14-10-3 0,-9-1-1 16,0 1-2-16,0-8-2 0,2 0-1 0,-3 1-2 15,-1-4 1-15,0-4-9 0,-5 0-9 16,1-3-5-16,-6 1 0 0,1 3-22 0,-3-1 17 15,0 14 5-15,0-4-3 0,0 2 9 0,0 2-11 16,0 4-8-16,-6 2-8 0,5 8 12 0,1 2 25 16,1 0-14-16,0 2-2 0,3 7 6 15,3 0 6-15,-3-4-13 0,8 0 0 0,-1-4-7 16,-4 0 37-16,4-4-1 0,-2-2-15 16,1 0 20-16,14-12-5 0,-8 3-22 0,-1-6 16 15,1-2-12-15,-2-3 30 0,-3 1-31 0,2-3 5 16,-2 1 18-16,-6-6-22 0,-2-2 3 15,-1-1-4-15,-2 13 15 0,0-8-30 16,-13-32-7-16,5 27 3 0,1 2-14 0,-1 3 13 16,0-2 12-16,0 7 12 0,1 1-13 0,3 9-16 15,1 5 21-15,0 4 11 0,3 1-25 0,0 0 5 16,-5 17 13-16,5 3-3 0,0-8 12 16,0 5-14-16,12 24 21 0,-5-16 15 0,3-3-12 15,1-3 26-15,2-1-1 0,2-2-4 0,-2 1 32 16,3-2-5-16,-2-4-4 0,2 0 4 15,-4-5-17-15,1-3 8 0,-2 1 12 0,-11-4-11 16,9 0-11-16,0 0-10 0,11-15 3 0,-8 6-14 16,-1 0 3-16,-5 0 2 0,2-2-25 15,-3 2 12-15,-2 1 2 0,0 3-1 0,-1 0 7 16,0 1-22-16,0 1 4 0,-1 1 6 0,1 2-5 16,2-1-9-16,-4 1-10 0,0 0 18 15,10 0-12-15,3 0 8 0,4 0 18 0,1 0-14 16,0 0-28-16,19-9 14 0,-18 5-2 15,-3-2 2-15,2-1-59 0,-4 0-46 16,-1-4-57-16,-7 3-73 0,-2 1 21 0,-3 1 20 16,-1-1-316-16,0 7 39 0,0-8 32 0,-19-15 30 15,5 8 60-15,-3 3 21 0,-3 3 35 0,-2 4-29 16,0 2-9-16</inkml:trace>
  <inkml:trace contextRef="#ctx0" brushRef="#br0" timeOffset="44683.14">4752 2502 282 0,'-2'-1'379'0,"4"1"-74"16,0-3-63-16,2 1-11 0,10-8-41 0,8-4-24 16,0 1-47-16,3-3-59 0,4-1-90 0,-1-2 3 15,4 4 3-15,-3 3-361 0,0 0 25 0,-4 4 74 16,-3 2 10-16</inkml:trace>
  <inkml:trace contextRef="#ctx0" brushRef="#br0" timeOffset="45065.66">5687 3691 874 0,'-3'1'296'16,"2"3"-13"-16,11 12 1 0,-4 4 11 0,4 7-36 16,0-3 17-16,3 4-13 0,2 4-9 0,3 3-41 15,1 1-14-15,0 0-17 0,2 1-22 0,-4-1-16 16,1-2-5-16,-2-3-36 0,-3-3-5 0,-2-5-32 15,1 1-17-15,-4-5-19 0,0-4-3 16,-8-6-137-16,0-9-59 0,0 0-64 0,-6 1 21 16,2-4-269-16,-6-9 36 0,0-3 32 15,-2-4 24-15,-4-1 26 0,-2-5 11 0,-2-3 43 16,0 2 23-16,2-1-34 0</inkml:trace>
  <inkml:trace contextRef="#ctx0" brushRef="#br0" timeOffset="45289.25">5680 3800 696 0,'-1'-9'421'0,"0"-1"-66"0,1 3 5 0,1-1-29 16,2 1-25-16,6-3 7 0,4 3-18 0,-1 4-21 16,1 3-20-16,-4 0-13 0,18 11-18 15,-11-5-24-15,-1 5-25 0,-2 1-5 0,0 3-29 16,-3 0-2-16,-3 1-13 0,-1 1-30 16,-2-1-8-16,-2 1 3 0,-2-9-23 0,0 1-23 15,0 1-11-15,0 0-38 0,0-4-39 0,-15 5-34 16,11-8 8-16,-1-2-115 0,1-3-58 15,-1-2-44-15,-4-6 30 0,-1-9-229 0,0-4-12 16,1-3 44-16,2 0 50 0,2 1 8 0,2-2 28 16,0-1 23-16,1 2 31 0,2 15-5 15,0-6 202-15</inkml:trace>
  <inkml:trace contextRef="#ctx0" brushRef="#br0" timeOffset="45972.08">5777 3635 905 0,'2'-5'219'0,"-1"0"7"0,4 1-4 0,-1 4 33 16,2 3 17-16,0-1-32 0,10 7 29 15,0 1-15-15,1 2-4 0,-2 2-15 0,2 0-19 16,-2 0-31-16,1 0-5 0,-2-3-21 15,1-1-10-15,-3-2-10 0,-2-1-26 0,-1-2-5 16,-2-3-4-16,-1 1-13 0,-6-3-9 0,0 0-1 16,7 0-11-16,9-17-22 0,-8 3-2 15,-2-1-22-15,1-5-18 0,-5-3 3 0,1-2-18 16,-2 4-14-16,0-7 23 0,-1 16-19 0,0-4-19 16,0-2 27-16,0 2 11 0,0 2-26 15,0 4-9-15,0 10 8 0,1-10 27 0,2 12-28 16,1 3 34-16,4 9-25 0,1-1 36 15,3 1-16-15,1 0 15 0,1-1 4 0,-1-1 1 16,2 0 7-16,-2-2 12 0,0-1-9 0,-3-3 13 16,-1-3 0-16,0-1-1 0,-9-2-8 15,6 0-6-15,-6 0 7 0,24-19-7 0,-16 2-13 16,2 2-5-16,-5-4-16 0,0-3-15 0,-4-5-13 16,-1 0-26-16,0 12-6 0,0-7 13 0,-14-31 4 15,5 19-49-15,-4-4 14 0,0 3 11 16,-2-1 3-16,-2 3-23 0,0 0-7 15,0 2 1-15,-1 3 29 0,2 5 8 0,0 2-5 16,1 1 0-16,0 2 18 0,2 5 6 0,1 4 22 16,5 6-9-16,7 3 29 0,0 0 28 0,-8 10-28 15,9 0 2-15,4 7 67 0,5 5 11 16,2-1 11-16,3 2 17 0,2-2-4 0,1 4 3 16,6-3 6-16,-2 5-7 0,1-5-1 0,-2 3-6 15,0-3-5-15,1-1-24 0,-6-1 5 16,1-3-9-16,-2 2-18 0,-1-5-7 0,-2-2 14 15,-2-2-12-15,-3 0 4 0,-2-5 4 16,-1-2-4-16,-4-3-5 0,0 0-10 0,0 0 4 16,2-8-7-16,-3 2-10 0,0 0 2 0,-2-11-9 15,3 5-12-15,0 0-7 0,0-1-6 16,0 1-2-16,0 1-1 0,0-2-10 0,13-16 4 16,-3 19 8-16,2 1-5 0,2 1 4 0,1 2-1 15,-2 4 6-15,-13 2 0 0,14 0-5 16,14 12 10-16,-16-3 2 0,0 0-4 0,-3 1 1 15,-1 2 5-15,-3-2 2 0,-2-1-1 16,-2 1-4-16,-1-1-6 0,0-9-8 0,0 6-19 16,0 5-6-16,-18 10-57 0,11-14 11 0,-2-2-64 15,1-3-46-15,1 1-38 0,7-3-34 0,-8 0 28 16,-16-13-202-16,7-2-45 0,1-3 32 16,2-4 41-16,1-5 0 0,2-5 48 15,-3-2 42-15,2-1 25 0,3-2 14 0,0 1 1 16</inkml:trace>
  <inkml:trace contextRef="#ctx0" brushRef="#br0" timeOffset="46329.53">6240 2905 830 0,'-6'-22'292'0,"3"4"-30"0,3 12 7 0,-4-11-57 16,4 10-19-16,-1 2 13 0,1 5-16 0,6 1-22 15,-1 3 71-15,11 8 7 0,1 8 1 16,-1 0-5-16,4 3-1 0,0 4-7 0,3 3-7 16,-1-3-16-16,-1 0 1 0,-1 0-36 0,1-3-16 15,-4 5-28-15,1-5 1 0,-2-5-10 0,-2-1-17 16,2-4-13-16,-3 3-3 0,-3-1-18 15,5-5 8-15,-8-2-16 0,2-6 2 0,-9-3-8 16,0 0-24-16,9 0-16 0,3-13-9 16,-5-1-17-16,0-3-18 0,-5-2 3 0,1-3 10 15,0 0-10-15,1 2-3 0,-2 2 3 0,0 3 5 16,0 4 4-16,0 2-8 0,-1 4 2 16,2 3 11-16,0 2-8 0,-3 0 4 0,0 0 9 15,21 19 3-15,-11-7 0 0,0 1 3 16,0-1-8-16,1 0-2 0,-1-2 6 0,-3-2-7 15,-1-1 3-15,-1-3 4 0,0 0-18 0,-1-1-10 16,-1-1-25-16,-3-2-45 0,0 0 10 0,0 0-116 16,8-10-45-16,-8 3-23 0,3-9 25 15,-3-4-157-15,0 9-49 0,0-5-40 16,-13-25 47-16,5 16 41 0,-2 0 2 0,2-3 26 0,-4 5 20 16,2-3 198-16,-4 8 13 0</inkml:trace>
  <inkml:trace contextRef="#ctx0" brushRef="#br0" timeOffset="46447.85">6641 2854 1175 0,'-16'-10'176'0,"1"1"-14"0,0 4 15 16,-1 0-24-16,3 5-1 0,13 0-9 15,-8 0-23-15,-13 12-19 0,14-5-12 0,3 2 3 16,3-2-35-16,0 1-25 0,1-8-24 16,0 8-52-16,20 11-39 0,-4-9 7 0,6-5-33 15,0-2-7-15,1-3-68 0,-9 0-38 0,5 0-73 16,29-15 22-16,-21 5 19 0,-3 1-59 16,0-2-1-16</inkml:trace>
  <inkml:trace contextRef="#ctx0" brushRef="#br0" timeOffset="46678.47">6862 2817 217 0,'11'-13'303'0,"-1"3"-10"16,-2-2-17-16,-3 6 0 0,-3 0-13 0,0 2 12 15,-1 2-12-15,-1 1-19 0,-2 2-30 0,0 2 24 16,1 1 5-16,-1 13-1 0,-2 1 14 16,0 4-15-16,3 4 6 0,1-1-9 0,0-12-25 15,0 6-27-15,10 25-21 0,-4-19-16 16,1-3-12-16,0-3-9 0,4-2-11 0,1 1-6 16,2-7-17-16,0-5 9 0,4-2-31 0,1-4 10 15,-8 0-18-15,23-10 10 0,-9-2-22 0,-3 1-41 16,-1-3-25-16,-1 0-40 0,-1-1-39 15,1-2 9-15,-1 2-120 0,-4 0-55 0,-2 1-52 16,-2 2 29-16,-2 1-288 0,-4 4 30 16,-3 3 59-16,-1 1 43 0,-1 3 9 0,-4 2 29 15,0-1 14-15,0 2 10 0,-9 7 20 0,-6 2 53 16</inkml:trace>
  <inkml:trace contextRef="#ctx0" brushRef="#br0" timeOffset="55415.92">5548 13837 602 0,'0'-15'354'0,"0"15"-54"0,0 0-51 0,0 0-3 16,0 0-2-16,0 0-40 0,0 0-7 15,-31 15-22-15,28 9 31 0,0 3 15 0,0 2-16 16,0 2-7-16,2 3-23 0,1-1-5 0,-1 2-20 16,1-18-16-16,0 9-7 0,0 1-24 15,0 3-8-15,0-1-3 0,0-2-20 0,0-4-39 16,0 0-4-16,13 17-91 0,-11-28-13 15,1-7-36-15,-1-1-52 0,1-6-38 0,-1 0 18 16,1-3-194-16,-1 2-76 0,4-11 20 0,0-3 22 16,-5 5 38-16,-1-8 4 0,2-1 60 0,-2 10 7 15,0-6-6-15</inkml:trace>
  <inkml:trace contextRef="#ctx0" brushRef="#br0" timeOffset="55833.04">5474 13914 241 0,'-5'-18'344'0,"2"2"-44"0,-1-2-31 15,2 5-23-15,-2-5-18 0,4 4 4 0,0 5-11 16,0-3-29-16,0-1-16 0,17-14 3 0,-7 17-3 16,0 0-15-16,0 6-17 0,2 1 6 0,0 3-15 15,-3 0 8-15,21 12-23 0,-11-1-8 16,-1 1-15-16,-2 5-7 0,0 0-10 16,-3 1-6-16,-3 0-15 0,-1 2 13 0,-3-1-31 0,-2 0 10 15,-2 1-21-15,-2-3 3 0,0-8 2 16,0 4 4-16,-16 15 1 0,5-12-10 0,-1-2-14 15,-2 0 11-15,-2-2-27 0,-1-2 7 16,1-2 13-16,-2-2 1 0,1 1-19 0,0 1 16 16,3-3-14-16,-1-5 6 0,5 5-4 0,2-4 8 15,3 0-16-15,0 0 24 0,1 0-18 0,2 0-4 16,0 0-10-16,1 0-7 0,1 1 18 16,0-2 13-16,0 0 21 0,19 12 3 0,-3-5 15 15,2 1 4-15,0 1 4 0,2 1 3 0,1 2-3 16,-2 1-10-16,2-2-8 0,-4 3 1 15,2-2-5-15,-2-1-12 0,-1 2 11 0,-1-4-16 16,-2 0-33-16,-4-2-20 0,1-3-32 16,3 2 5-16,-2-1-125 0,-3-2-36 0,0-1-38 15,-8-2 29-15,9 0-297 0,0 0 27 0,5 0 54 16,17-12 13-16,-17 4 58 0,2-1-14 16,1 4 66-16,-1-6-7 0,1-2 39 0,-1 1 11 15</inkml:trace>
  <inkml:trace contextRef="#ctx0" brushRef="#br0" timeOffset="56196.54">6088 13887 638 0,'-3'-15'419'15,"-1"0"-45"-15,-2 4-50 0,-2-1-21 0,1 7-39 16,-3 1-31-16,0 5-15 0,2-1 5 16,-18 11-23-16,9 1-33 0,1 0 2 15,2 0-27-15,0 2-9 0,2 1-27 0,1 0 0 16,3 2-24-16,1-1 5 0,3-1-2 15,1-3-7-15,3-2-17 0,0-10 11 0,0 9-32 16,11 13 7-16,-2-7-11 0,3-5-6 16,4 1 16-16,0-3-14 0,4 1 3 0,3-1-23 15,0-2 7-15,0 0 10 0,0-1-4 0,-1 4-8 16,-2-4 3-16,-4 2 9 0,-1-2-16 0,-5 1-10 16,-1-2 8-16,-2 0-2 0,-2-1 13 15,-3 0 20-15,-2 2-18 0,0-5 3 0,0 0 7 16,-16 21-2-16,1-11-6 0,-2 4-17 0,-4-6 13 15,-2 1-11-15,-1-1-26 0,-2 0-20 16,4 3 4-16,0-6-86 0,-1-3-33 0,11-2-53 16,-1 0-80-16,-16-11 26 0,20 1-242 0,6 0 21 15,2-2 50-15,1 4 16 0,10-16 21 16,3 7 41-16,6 0 35 0,1 2 9 0,3-3-25 16</inkml:trace>
  <inkml:trace contextRef="#ctx0" brushRef="#br0" timeOffset="56628.33">6388 13884 774 0,'8'-4'358'0,"-3"0"-37"0,-3 4-14 16,-2 1-13-16,1 2-38 0,-2 2 39 15,-1 3-22-15,0 8-11 0,2-6-20 0,0 5-8 16,0 5-13-16,-5 26-26 0,5-35-9 0,0 7-26 16,0 3-5-16,0 0-11 0,0-1-29 15,0 1-6-15,0-3-1 0,11 15-18 16,-8-22-12-16,-2-2 5 0,1-1-13 0,-2-4-2 15,1 2-4-15,-1-3-5 0,1 0-8 0,-1-3-2 16,0 0-10-16,-4 0-14 0,4-2 4 16,-2-2-11-16,2 0-7 0,-2-3-7 0,0-10 2 15,0-2-4-15,1-3-1 0,1-2-4 0,0 12 2 16,0-9 0-16,0-3-3 0,12-26 3 0,-5 26-7 16,2 2 6-16,-1 3 1 0,3 2 4 15,1 4 12-15,0 4 6 0,3 4 19 0,-1 3 19 16,-6 2 28-16,18 11-18 0,-4 3 25 15,-2 3 7-15,-1 3-10 0,-2 1 11 0,-2 6-14 16,-2-2 14-16,-2 0-34 0,-2 1 4 16,0-1-2-16,-2 0-23 0,-5 3-8 0,-1-2-5 15,2 0-56-15,-2-3-10 0,0-6-28 16,0-4-37-16,-1-13-31 0,0 9-39 0,0-2 14 16,0-7-196-16,-9 8 32 0,5-11-337 0,1 1 81 15,0-4 34-15,-8-3 42 0,0-3 28 16,-1-1 71-16,-1 0 0 0,2 0 38 0,1-4 27 15,1 5 25-15,0-2 14 0,-1 1-40 0</inkml:trace>
  <inkml:trace contextRef="#ctx0" brushRef="#br0" timeOffset="56790.77">6492 14131 685 0,'-5'0'437'0,"1"1"31"0,-1-1-7 16,1 0-42-16,2 0-40 0,0-1-25 0,1 0-52 15,1 0-21-15,4-1-37 0,0 0-36 0,10-3-40 16,2 0-66-16,2-2-78 0,-2 4-2 15,-2 1-188-15,-1 0-81 0,-13 2 22 0,9 0-279 16,-9 0 42-16,7 0 35 0,2 12 34 16,-11-6 30-16,-3 9 39 0,-1-3 8 0,-1 2 32 15,-4 2 43-15</inkml:trace>
  <inkml:trace contextRef="#ctx0" brushRef="#br0" timeOffset="57608.45">5472 15169 759 0,'-2'-8'274'0,"1"2"-5"16,0-1-25-16,1 3-10 0,-1-2-19 0,0 4-11 16,0 0-26-16,0 4 13 0,0 3-20 0,1 0 56 15,2 15 7-15,-2-9-6 0,0 8-3 16,0 4-13-16,0 3-3 0,0 2-18 15,0 1-10-15,0 1-11 0,0-1-17 0,-8 30-20 0,2-31-6 16,-1-1-23-16,1-1-3 0,0-3-2 16,-2-2-13-16,-2-1-4 0,3-6-18 15,0-2-7-15,-1-2-8 0,1-3 11 0,1-6-22 16,0 2 5-16,6-3-18 0,0 0 3 16,-7 0-8-16,-3-10 6 0,8 6-20 0,0 0 16 15,1 1-10-15,2-1-3 0,1 0 0 0,3 3 17 16,0 1-3-16,2 0 16 0,14 4-8 15,-2 1 6-15,2 2-16 0,0 0 7 0,0 2-13 16,0 0 13-16,0-4-4 0,-4 1-21 16,0 0-18-16,-5-2-10 0,4 0-24 0,-6-3-21 15,-10-1-35-15,7 0 11 0,1 0-132 16,8-17-63-16,-5 8 27 0,-6-2-309 0,-1-5 52 16,-3 3 43-16,-1-5 0 0,0 0 22 15,0 8 39-15,0-6 29 0,0-3 44 0,0 0 25 16,0-2-2-16,-13-20 14 0</inkml:trace>
  <inkml:trace contextRef="#ctx0" brushRef="#br0" timeOffset="57824.52">5426 15197 869 0,'-6'-4'419'16,"0"2"-61"-16,2-1 12 0,0 1-22 15,1 0-20-15,1 1-5 0,0-1-38 0,1-3-25 16,2 1-32-16,1 0-18 0,2 1-31 0,7-8-18 15,3 3-42-15,0 3-42 0,-1 2-31 0,3 0-36 16,-1 2 0-16,-4 1-126 0,-11 0-43 16,16 0-61-16,-2 0 20 0,-2 0-299 15,10 12 25-15,-8-7 35 0,-7 1 46 0,-2-1 30 16,-3 2 12-16,0-1 23 0,-1 0-27 0,-1 0 0 16</inkml:trace>
  <inkml:trace contextRef="#ctx0" brushRef="#br0" timeOffset="58008.03">5451 15370 537 0,'-11'8'479'0,"4"-3"-87"0,2-2 10 0,1 2-63 16,2-3-17-16,-2 0-23 0,3 1-19 0,0-1-24 15,1-2-41-15,2 0-8 0,1 1-25 0,2 0-15 16,1-1-36-16,15 0-50 0,-5 0-9 16,6 0-107-16,-12 0-30 0,5 0-53 15,2 0-38-15,2 0-50 0,-3 0 17 0,3 0-302 16,-1 0 48-16,-4 0 22 0,0 0 38 15,-3 0 24-15,-2 0 23 0,1 0 4 0,-1 0 65 16</inkml:trace>
  <inkml:trace contextRef="#ctx0" brushRef="#br0" timeOffset="58444.24">5771 15069 865 0,'0'-6'336'0,"1"2"-7"0,-2 2-15 0,1-3-32 16,-1 3-34-16,2-1 2 0,0 2-7 0,-1 1 8 16,2 2-1-16,0 1-13 0,4 12-3 0,0 7-2 15,0 3 0-15,0 3-12 0,-3 3-10 16,3-1-25-16,-1 2-12 0,-2 2 2 16,-1 1-19-16,0-1-28 0,-1 0 5 0,0-1-33 15,-1 1 3-15,3-2-13 0,-1-2-9 16,2-4 4-16,-1-4-41 0,-1-4-21 0,1-2-22 15,1-7-28-15,-1-2-22 0,-1-1-43 0,3-6-29 16,1 0 12-16,-6 0-143 0,0 0-49 0,25-17 27 16,-14 7-300-16,-4 0 16 0,4-2 41 15,-1 0 39-15,-1 2 32 0,3-2 31 0,0-2 69 16,0 5 10-16,1 1-1 0,3 0 4 16,0 1 42-16</inkml:trace>
  <inkml:trace contextRef="#ctx0" brushRef="#br0" timeOffset="59149.11">6294 15401 461 0,'4'-3'340'0,"0"0"-49"0,-2 1-41 16,-1-2 1-16,-1-2-30 0,1 1-16 15,-1-2 8-15,-1-1-22 0,1 2-22 0,0-8-5 16,-12-14 11-16,9 17-20 0,-5-2-3 0,0 1-8 16,1 2-6-16,2 7-7 0,-4 0-10 0,9 3-7 15,-13 0 0-15,-16 16-2 0,12-1 1 16,-2 3 12-16,7 3 13 0,1 3 4 0,0 3-5 15,3 1-20-15,1-2 2 0,3 6 4 16,0-1-21-16,2-6-5 0,2-13-15 0,0 5 7 16,0 2-19-16,15 15-7 0,-7-23-3 0,1-5 2 15,-3-2-12-15,0-3-24 0,3-2 2 16,0 1-15-16,12-13-13 0,-6 2-17 0,-1-3 11 16,0-1-9-16,-3-2-4 0,2 0 7 0,-3-3-2 15,-2-1-8-15,-1 0 12 0,-1-1-15 16,1 4 10-16,-3 0 0 0,-2 5 10 0,0 4-10 15,-1 1 7-15,-1 2-9 0,2 3 1 16,-2 0 0-16,0 3 14 0,0 0 4 0,0 0 12 16,5 11 12-16,-3 10-7 0,0-1 23 15,2 5 0-15,2 4-3 0,0 0 4 0,-1-2 28 16,0 4-16-16,2 4 4 0,0-3 16 0,0 0-3 16,-1 0-17-16,-1 0-3 0,-1 2-1 15,-2 0-14-15,-2-18-2 0,0 7 8 16,0 3-20-16,0-1 1 0,-18 22 18 0,6-27-15 15,-1-3-9-15,-2-3-2 0,-2-2-8 16,-2-4 7-16,1-3 3 0,-3-2 13 0,2-1-21 16,9-2 6-16,-2 0-11 0,-16-20 5 15,15 9-6-15,3-2 8 0,2-4-19 0,5-2-19 16,1-3-4-16,2 10-13 0,0-8-26 0,17-27-22 16,-6 22-15-16,3-4-29 0,0-2-26 15,3 4 16-15,1-2-99 0,1 5-12 0,-3-2-32 16,-1 4-43-16,3 2 30 0,1 3-252 15,3 5 51-15,-5 0 22 0,-3 4 55 0,3 5 17 16,-2-2 45-16,-7 5 35 0,1 0 6 0,3 0-6 16,4 0-6-16</inkml:trace>
  <inkml:trace contextRef="#ctx0" brushRef="#br0" timeOffset="60107.68">6646 15502 259 0,'5'-14'432'15,"-3"1"-73"-15,-2 1-12 0,0 12-55 16,0-14 14-16,0-1-50 0,0 3-41 0,-15-15-8 16,9 18-23-16,-1-3 19 0,-4 4-34 15,4 1 4-15,-2 6-8 0,1 1-21 0,8 0-10 16,-10 0 2-16,-13 19-8 0,10-7-3 0,2 4-1 16,2 3 6-16,-1 2 0 0,1 2-14 0,1 1 7 15,3 0-12-15,3 0-4 0,0-2-12 16,2-12-2-16,0 6-21 0,0 0 5 0,0-1-16 15,13 10-3-15,-8-17 8 0,3-3-13 16,-2-2-17-16,0-3-11 0,1-2-12 0,-2 0-13 16,13-7-24-16,-3-4-7 0,0-1-6 15,-3-4-28-15,2-1 7 0,-3 1-32 0,1 0 10 16,-2-3 7-16,-4 3 21 0,0 1-2 16,-1 1 16-16,-1 6-3 0,-1 0 2 0,-2 4 7 15,2-2 8-15,-2 5 0 0,-1 0 3 0,0 2 3 16,0 1 1-16,0 0 7 0,0 0 21 0,0 0-2 15,0 15-15-15,1-7 20 0,-1-1 7 0,1 10-3 16,2 2 13-16,1-7-6 0,2 3 4 16,2-1 14-16,1-1-15 0,-3-5-5 0,1-1 4 15,-1-2-2-15,0 0-17 0,-1-5-17 16,1 0-25-16,-6 0-6 0,0 0-7 0,24-12 4 16,-14 3-51-16,1-1-28 0,-1-4 9 0,-5 3-2 15,3-5-7-15,-1-1 16 0,-1 2-4 0,-1-3 28 16,-2 7 7-16,1 3 33 0,-4 2 9 15,2 0 1-15,0 4 13 0,-2 0 14 16,0 2 11-16,0 3 24 0,0 1 5 0,0 0 2 16,0 1-3-16,0 3 33 0,0 0-3 15,0 10 24-15,0-10-5 0,0 3 6 0,0 2 4 16,0 2-2-16,0-1 3 0,0-2-4 0,11 8-7 16,-10-14-7-16,-1-6-5 0,0 0 12 0,0 6 12 15,0-6 10-15,0 0-9 0,0 0-15 0,0 0-7 16,-4 10-3-16,1-13-21 0,3-2-11 15,-1 0-12-15,-1-11-5 0,2 0-23 0,0 7-8 16,0-5-14-16,0-1 2 0,0 1-9 0,0-1-2 16,17-12 5-16,-11 20 4 0,2 0 0 0,-1 2-11 15,1 5 11-15,-1-2 2 0,-7 2 2 16,11 0 12-16,19 16 6 0,-17-7-3 0,1 1 3 16,-1 1-1-16,-2 0 13 0,1 4 12 0,-4-2-11 15,-3-4 3-15,-2-1-1 0,1-4 11 16,-1 2-8-16,0-2 9 0,-2 1-2 0,0-3 1 15,-1-2 11-15,0 0 4 0,0 0-11 16,0 0 15-16,0 0-22 0,-14 11 21 0,11-13-11 16,-1 0-5-16,0-2-12 0,1-1 13 15,-5-7-5-15,4 0-19 0,2-5 7 16,2 6-7-16,0 11-6 0,0-10 15 0,14-13-15 16,-4 11 8-16,3-3-1 0,3 4-4 0,0 2 4 15,5 1 0-15,2 2-16 0,-1 4 21 16,-1 2-12-16,-9 0 20 0,2 0-9 0,19 12 1 15,-16 0 19-15,-5 2-5 0,-1 1-4 0,-4 0-1 16,-2 1-4-16,-2 2-17 0,-1-4-25 16,-2-14-4-16,0 10-33 0,0 0-28 0,0-2-17 15,0-2 10-15,0 1-89 0,-12 3-40 16,12-8-33-16,0-1-47 0,0-1 29 0,2-1-147 16,-1-2-74-16,3-1 6 0,0 0 37 15,5-6 32-15,3-2 41 0,-1-2 25 0,0 2 26 16,1 0 19-16,-1 0 57 0</inkml:trace>
  <inkml:trace contextRef="#ctx0" brushRef="#br0" timeOffset="60486.18">7366 15437 967 0,'7'-11'292'16,"0"0"1"-16,-1 1-35 0,-1 3 58 0,-2-1-7 16,1 1 3-16,-2 3-9 0,-1-1-9 0,-1 1-24 15,0 4-18-15,0 0-11 0,0 0-22 16,0 0-3-16,-13-4-15 0,2 12-15 16,0 5-19-16,1 0 9 0,-1 5-41 0,2 1 5 15,1-1-17-15,0 2 3 0,3-1-19 0,1 0-13 16,0-2-11-16,2-3-1 0,1-3-16 0,1-1 0 15,0-3-12-15,0-7-1 0,0 0-16 16,0 7 9-16,0-7-16 0,13 9-7 0,-8-9-12 16,0-4-4-16,10-3-37 0,-2-4 14 15,2-1-20-15,-3-3-2 0,4 0-6 0,-4 0 19 16,1 1-5-16,-4 1 2 0,0 3-5 16,-2 2 20-16,-1 2-7 0,-2 2-5 0,-1-2 2 15,-1 4 8-15,0 2 13 0,-2 0 2 0,0 0 6 16,0 0 3-16,11 9-4 0,-9-3 8 0,2-2-9 15,4 11 6-15,-3-5-16 0,2 0 4 16,-1-1 3-16,4 1-15 0,-4-3-15 0,1-1-22 16,-2-2-12-16,1-2-34 0,2 0-45 15,-4-1 13-15,15 0-94 0,-8-1-27 0,6 0-22 16,7 0-54-16,1 0 32 0,32-12-249 0,-24 8 49 16,-2 0 28-16,3 1 69 0,2-3 24 15,4 0 24-15,1-2 24 0,2-1 17 0,4 0 24 16,1-2 0-16</inkml:trace>
  <inkml:trace contextRef="#ctx0" brushRef="#br0" timeOffset="63920.36">5425 16291 306 0,'0'0'323'0,"0"0"-35"0,-14 0-39 0,14 0-4 15,0 0 4-15,-25-22-47 0,21 19-14 0,2 3-19 16,-1-2-18-16,-1 3-6 0,1 3-5 15,-4 13 10-15,-2 2 5 0,2 6-16 16,1 4 28-16,1 0-2 0,-1 3-9 0,1 1-9 16,2 3-25-16,-1-1-3 0,1 0-6 0,-1 1-18 15,1 2-6-15,-2-3-5 0,0-2-4 16,1-4-16-16,-1 0 12 0,-1-4-20 0,1-3-10 16,0-1-12-16,0-5 2 0,-1-2 0 15,1-3-4-15,-1-6-2 0,2 0 1 0,0-2-2 16,-1-3-24-16,5 0 15 0,0 0-17 0,0 0-19 15,-17-10-9-15,13 7 28 0,-2-13-15 0,2 6-28 16,-1 4 3-16,3-1 5 0,2 1 21 16,0 6-10-16,0 0-6 0,0 0 23 0,15-9 16 15,-9 12 18-15,12 3 4 0,1-2 4 16,0 6 7-16,-1-2-11 0,2 1 2 0,0-2-8 16,-3 1 12-16,1-2-14 0,1-1 4 0,-4 1-3 15,-3-5-15-15,0 3-17 0,-3-4-15 0,-9 0-21 16,9 0 5-16,4 0-93 0,14-13-27 15,-14 3-31-15,-3-4-20 0,1 2 20 0,-5-5-236 16,0 0-74-16,-2 0 45 0,-2-3 54 0,2 1 30 16,-4 7 24-16,0-5 24 0,0-2 21 0,-11-20-25 15,5 18 26-15</inkml:trace>
  <inkml:trace contextRef="#ctx0" brushRef="#br0" timeOffset="64098.33">5349 16376 212 0,'-6'-6'435'0,"4"4"-87"0,-1-1-40 16,1 0-49-16,2 2-23 0,0 1 8 0,1 0-8 16,3 0-43-16,2 0 11 0,-1 0-40 15,3 1-7-15,1-1-42 0,1 0-43 16,6 0-48-16,1 0-60 0,0 0-86 0,-4 0 10 16,-1 0-310-16,-2 0 14 0,-2 0 19 0,-2 0 29 15,-6 0 38-15,11 13 2 0,-10-10 13 16</inkml:trace>
  <inkml:trace contextRef="#ctx0" brushRef="#br0" timeOffset="64285.83">5341 16658 585 0,'0'7'471'0,"0"1"-82"0,2-4-52 16,4 9 18-16,2-6-40 0,1-2-45 15,5 1-11-15,4-2-38 0,-8-4-6 0,6 0-58 16,4 0-16-16,3 0-15 0,3 0-105 0,27-13-75 15,-27 7-53-15,-5-3-56 0,1-1 16 0,-2 0-329 16,-2 1 46-16,-1 0 30 0,-4 0 26 16,-6 1-12-16,7-3 22 0,-8 3 58 0,-2 0 14 15</inkml:trace>
  <inkml:trace contextRef="#ctx0" brushRef="#br0" timeOffset="64894.49">5656 16333 609 0,'-1'-4'436'0,"-1"0"-82"0,0 2-46 16,1 2-41-16,1 4 18 0,1 0 23 0,-1 16-10 16,0-9-17-16,0 9-14 0,0 4-23 15,12 33-14-15,-8-24-21 0,-1 1-22 0,0 2-16 16,0-3-20-16,1 4-8 0,-2-1-25 16,1-1-24-16,-1-6-24 0,1 0-36 0,0-3-36 15,-1-4-37-15,4-5 2 0,5-6 3 0,-3-6-72 16,1-4-12-16,-9-1-31 0,18-16-21 0,-4 2-10 15,-2-2-12-15,0-3-21 0,-1-1-6 16,-2-1 20-16,1-4-36 0,-1 2-30 0,-2-5 15 16,0 0 26-16,0-3 22 0,-1-2 74 15,-1 1 10-15,2-1 130 0,-4 2-1 0,0 2 46 16,1-3 14-16,-1 6 39 0,-2 4 33 16,0 3 0-16,-1 14-11 0,0-5 22 0,0 3-15 15,0 7 6-15,-8-9-17 0,5 13 34 0,-2 10 2 16,-3 3 8-16,1 7 14 0,1 3-4 15,3 0-6-15,0 9-15 0,2-2 9 0,0 1-15 16,1-17-16-16,0 7-11 0,0 6-18 16,14 32-3-16,-6-32-15 0,0-2-23 0,0-4 15 15,3-2-25-15,1 0 11 0,0-7-17 0,0-3-33 16,1-6-14-16,1-5-2 0,-14-2-33 0,14 0-3 16,16-15-10-16,-12 6-8 0,-3-3 4 15,-1-3-8-15,-3 4 11 0,1-3 3 0,-2 0 10 16,-2 1-5-16,-2 2 4 0,1 2 7 15,-5 2 11-15,1 2 3 0,-1-1-7 0,0 3 16 16,1 1 4-16,-2 2 7 0,-1 0 3 0,0 0 14 16,0 0-7-16,0 16 11 0,1-9-5 15,-1 0-6-15,0 3 8 0,0 5-18 0,0 2 14 16,0 0-11-16,0 0 0 0,11 14 0 0,-7-20-12 16,-1-3-15-16,2-2-1 0,-1-3-32 15,1 0-23-15,1-3 7 0,0-2-133 0,1 2-29 16,11-13-41-16,-4 1 27 0,-3 0-294 0,0-1 40 15,-1-2 36-15,-3 1 33 0,-1-2-15 0,-1-3 28 16,0 0 74-16,-1-3 13 0,-1 2 17 16</inkml:trace>
  <inkml:trace contextRef="#ctx0" brushRef="#br0" timeOffset="65015.81">6248 16573 884 0,'-4'-3'350'16,"0"2"-63"-16,-2 0-24 0,1 2-24 0,1 0-27 15,-2 2-33-15,-6 5-19 0,1 0-56 0,3-2-68 16,4 1-52-16,-1-2-71 0,4 0 7 15,-2-2-316-15,3 2 25 0,0-5 25 16,0 0 10-16,12 9 13 0,-6-7 6 0</inkml:trace>
  <inkml:trace contextRef="#ctx0" brushRef="#br0" timeOffset="65213.34">6272 16644 430 0,'5'0'405'0,"-1"2"-47"0,-1-1-38 16,0 3-42-16,-1 0 62 0,4 11-21 15,-3 2-6-15,1 2-31 0,-1 3-11 0,0 1-13 16,0 5-34-16,-1-1-14 0,0 4-28 0,0-2-24 15,-1 2-18-15,1-1 2 0,0-6-19 0,-1-2-32 16,0-1-32-16,1-2-35 0,-2-13-14 0,0 3-7 16,0-1-7-16,0-2-24 0,0-6 4 15,0 0-149-15,0 10-36 0,0-13-35 0,0-1 23 16,0-2-161-16,0 0-102 0,6-16 41 0,-6 13 32 16,7-23-10-16,-5 13 25 0,0-5 83 0,0 0-4 15,2 2 4-15</inkml:trace>
  <inkml:trace contextRef="#ctx0" brushRef="#br0" timeOffset="65445.01">6352 16791 861 0,'-1'-8'337'0,"0"2"-17"0,0-1-1 16,-1-1-44-16,1 4 61 0,0-3 2 16,1 1-14-16,0 6-16 0,0-7 1 0,0 0-33 15,0 2-22-15,0 5-25 0,0-10-13 16,0 3-22-16,0 7-18 0,7-15-40 0,-2 11-1 16,8-4-8-16,-3 6-35 0,3 2-13 0,-13 0-4 15,7 0-20-15,-7 0 11 0,21 19-27 16,-13-7-7-16,-5-3-16 0,-2-1-20 0,-1-8-16 15,0 9-27-15,0 4-17 0,-12 11-55 16,7-13 13-16,0-5-136 0,-1-1-45 0,1-4 26 16,1 0-307-16,0 1 47 0,0-4 40 0,0-1 12 15,0 2 46-15,1-2 45 0,2-4 24 16,0 3 33-16,2-2 5 0,0 1 8 0,9-11-9 16</inkml:trace>
  <inkml:trace contextRef="#ctx0" brushRef="#br0" timeOffset="65999.47">6512 16731 365 0,'-2'6'217'16,"2"1"-3"-16,-2-1 1 0,3 1-2 16,0-2 3-16,2 0 11 0,-2 0-12 0,0-3-16 15,-1 3 42-15,0-5-31 0,0 0-24 16,0 0 16-16,0 8 7 0,5 3 6 0,-4-9-19 15,0 1 6-15,1-2-24 0,0-1-15 0,1-1-23 16,-1-2-12-16,1-1-17 0,4-8-14 0,1-3-29 16,-1-2-7-16,-2-2-24 0,1 1-20 0,1-7-28 15,1 0 1-15,-5 1-47 0,3-4-6 16,-1 1 12-16,-1 3-19 0,1 2 26 0,1 2-4 16,-4 1-11-16,-1 7 28 0,2 2-7 15,-3 0 0-15,0 10 17 0,0-7-18 0,0 7 10 16,0-7 19-16,0 7 3 0,0-7 16 15,0 7 0-15,0-8 3 0,0 8-1 0,0 0 11 16,0-7-2-16,0 7-2 0,0-5-2 0,0 5 12 16,0 0-3-16,0 0-2 0,0 0-3 15,0-8-7-15,0 8-1 0,0 0-16 0,0 0 16 16,0 0-3-16,0 0 8 0,0-6-5 16,0 6 0-16,0 0-2 0,0 0 0 0,0 0-2 15,0 0-2-15,0 0-18 0,0 0 1 16,0 0 16-16,-5-8 0 0,6 8-11 0,0 1-1 15,-1-1-5-15,3 0-19 0,-3 2 18 0,0-1-9 16,3-1 8-16,-3 0 6 0,1 0-23 16,0 0 15-16,-1 1-10 0,1-1-14 0,-1 1 3 15,0-1-11-15,1 0-5 0,-2 0 17 0,1 0-6 16,-1 0-5-16,1 1-3 0,0-1 2 0,-1 1 2 16,1-1-26-16,0-1-2 0,0 0-23 15,-1 1-29-15,2 0 12 0,2 2-108 0,-3-3-114 16,-1 0-84-16,1 0 27 0,-2 1 27 15,1 1 10-15,1-2 42 0,0 2-4 0</inkml:trace>
  <inkml:trace contextRef="#ctx0" brushRef="#br0" timeOffset="66401.53">6704 16274 921 0,'-3'-3'326'16,"1"1"-52"-16,-1 2 12 0,-1 0-20 15,2 1-33-15,-1 2 40 0,-4 10-6 0,2 4-9 16,0 2 3-16,1 7-13 0,0 4 1 16,4 2-22-16,-2-1-15 0,2-15-15 0,0 9 1 15,0 4-30-15,0 0-14 0,0-1-34 16,0-1 8-16,0 0-15 0,0-1-27 0,0-2-16 16,0-3-21-16,0-2-22 0,9 11-28 0,-5-23-31 15,1-3-30-15,2-2 5 0,2-3-138 16,-1 1-40-16,16-11-29 0,-4 1 22 0,-3-1-257 15,-3 0-27-15,1-3 56 0,-3 2 30 0,0 0 45 16,-3 0 26-16,1 2 24 0,-6 0 9 16,-1 4 16-16,-1-2 36 0</inkml:trace>
  <inkml:trace contextRef="#ctx0" brushRef="#br0" timeOffset="66658.73">6752 16587 1007 0,'-4'0'385'0,"0"1"-40"0,1-1-46 15,-1 0 11-15,2 0-13 0,0 0-29 0,2 1-24 16,1-2-24-16,1-1-8 0,2 2-34 0,1-2-13 16,2 1-14-16,11-3-8 0,-4 4-25 0,-4 0-4 15,5 0-14-15,19 10 4 0,-13-2-15 16,-2 1-5-16,-1 0-10 0,1 5-3 0,-4-2-9 16,-3 3-9-16,-2-1-16 0,-1-1-8 0,-3 0-33 15,0 0-16-15,-4-1-26 0,2-3 5 16,-2-2-123-16,0-3-43 0,-2-1-36 0,1 1 25 15,0-4-257-15,-1 0 38 0,0 0 33 16,0 0-27-16,8-12 32 0,-6 7 25 0,5-7 15 16,0-5 23-16,-3-2 12 0,1 0 30 0</inkml:trace>
  <inkml:trace contextRef="#ctx0" brushRef="#br0" timeOffset="66794.09">7031 16421 350 0,'-5'-2'352'0,"1"1"-43"0,0 1-50 0,0 1-33 15,0 1-38-15,0 1-13 0,0 2-52 16,-3 6-45-16,1-3-56 0,4 2-49 0,1-3 2 16,1 0-273-16,0-7 20 0,0 7 22 15,18 10-82-15,-6-7 10 0</inkml:trace>
  <inkml:trace contextRef="#ctx0" brushRef="#br0" timeOffset="67032.22">7193 16549 628 0,'1'3'457'0,"-1"-1"-75"16,-1 0 13-16,-1 3-24 0,0 0-7 0,-5 10-24 16,1 2-27-16,0 0-4 0,0 0-33 15,3 0-37-15,1 4-22 0,1-1-10 0,1-12-32 16,0 5-2-16,11 16-23 0,-3-15-25 16,4-6-7-16,-1 1-33 0,4-1-31 15,-2-8-38-15,1 1-50 0,-6-1-46 0,6 0 6 16,3 0-106-16,1 0-50 0,26-18-57 0,-23 13 31 15,2-1-273-15,4 0 40 0,1 1 52 0,1-2 21 16,1 4 11-16,3-2 25 0,-3-1 24 16,3 2 21-16,7 4 10 0,-1-6-4 0</inkml:trace>
  <inkml:trace contextRef="#ctx0" brushRef="#br0" timeOffset="68438.45">7869 16431 539 0,'-1'-9'391'0,"2"3"-53"16,-2 0-19-16,1 1-42 0,-1 2-12 15,-1 0-35-15,-1 1 27 0,-1 3-19 16,1 3-2-16,-8 7 3 0,2 5-9 0,0 3-7 16,2 2-5-16,-1 6-7 0,5-1-14 15,2 1-22-15,1-13 2 0,0 6-30 0,0 4-16 0,19 27-14 16,-11-29-12-16,2 0-22 0,5-3-13 15,0-3-1-15,2-3-29 0,1-5-23 0,-2-4-19 16,4-4-38-16,-11 0-4 0,6 0-19 0,17-17-20 16,-14 8 7-16,1-3-30 0,-3-1-19 15,-1-4-3-15,-3 1 11 0,0-3 16 0,-1 3 9 16,-1-1 2-16,-1 3 0 0,-3 2 16 0,-2 2 15 16,0 3 37-16,-3 2 10 0,1 1-7 15,1 3 24-15,-3-1 15 0,0 2-2 0,-1 4 40 16,0-1 1-16,0 2 14 0,-1-1 14 0,2 4-1 15,-2 9-1-15,2-11-7 0,0 5 10 16,0 4-2-16,0-3 0 0,12 11-10 0,-8-15-8 16,-1 0-14-16,2 6 10 0,-2-7-16 15,1-4-1-15,1 1 2 0,-2-4-11 0,2-1-12 16,0-1-23-16,-5 2-13 0,0 0-8 0,19-16-26 16,-9 5-9-16,-1 0 0 0,-2-1-13 0,2 1 8 15,-2 2 0-15,-3 0 7 0,-1 3 4 16,0 0-12-16,-1 1 6 0,0 1 5 0,0-1 5 15,-1 2 3-15,0 0 3 0,1 0-16 0,-1 0 3 16,-1 0 45-16,1 1 8 0,-1-1-18 16,1 3 1-16,-1-2 2 0,0 0 0 0,0-1 14 15,0 3 12-15,0-1 11 0,0 1-20 16,0 0 24-16,0 0 6 0,-1 7 7 0,2-3 5 0,-1-1-2 16,0 2 6-16,0 0-12 0,0-1-16 15,1 3 0-15,0 0 13 0,-1-1-10 0,0-6 0 16,0 6 5-16,0 0 2 0,0 1 2 15,0 0-15-15,14 12 15 0,-7-5-15 0,-3-7-11 16,1-4 12-16,2-1 3 0,-2-2-2 0,0 1-9 16,0-1 6-16,-5 0-2 0,0 0-1 15,7 0-6-15,-7 0-3 0,18-12-10 0,-7 2 2 16,-2-2 13-16,0 0-11 0,-4-2-10 16,1 2 12-16,0-2-11 0,-3 2 12 0,1 2 1 15,-2 3-17-15,0 1 13 0,0 3-7 16,0-1 6-16,-1 2-12 0,0 2 7 0,-1 0 20 15,0 0-14-15,0 0 12 0,4 13-3 16,-2-8 13-16,4 10-4 0,-1-4 7 0,-1-3-1 16,-1 1 1-16,5 3-2 0,-3-4-1 15,2 7 1-15,-4-9 0 0,1-1 1 0,-1-2-10 16,1 0 15-16,1-3-14 0,0 0 9 0,-5 0-6 16,0 0-19-16,24-10 3 0,-11 2 0 0,0-2-23 15,0 1-6-15,1 0 8 0,-1-1-10 0,0 3 8 16,-3 1-2-16,-2 0-8 0,-1 3-11 15,-2 3 0-15,0-2 10 0,-1 1 11 0,0 1-8 16,-4 0 1-16,0 0-5 0,0 0 27 0,9 0-14 16,-2 0 8-16,-7 0 4 0,7 0 5 15,-7 0 4-15,15 11 3 0,-9-9-3 0,-3-1 1 16,0 0 11-16,0-1 4 0,-1 0-5 16,1 0 8-16,-1 2-18 0,-2-2 1 0,0 0-1 15,0 0-22-15,0 0-16 0,7 0-14 0,4-11 3 16,-7 9-18-16,-2 1 6 0,2-2-50 15,0 0-10-15,0 1 1 0,3 0-16 0,-3 0-11 16,2 0-16-16,8-4 9 0,0 0-17 0,2 1 2 16,1 1 0-16,-2-2 29 0,3 1-1 0,-4 1 9 15,4 0-2-15,-7 0 37 0,-1 1 26 16,-2 0-2-16,0 0 22 0,-3 2 17 16,0-1 8-16,-3 2 26 0,-1 0 10 0,1 0 37 15,-2 0 6-15,0 0 19 0,0 0 16 0,0 0 2 16,0 2-6-16,0-1-14 0,0-1 10 0,0 2-3 15,2-1-3-15,-2 0-9 0,1 2 19 16,0 0 12-16,0 2-10 0,1 0-9 0,-1 1-26 16,5 7 0-16,-3-2-5 0,2-2-15 15,3 2 21-15,-2 1 2 0,-2-3-21 0,-1-2 7 16,2-4 8-16,-2 2-17 0,1-2-4 0,0-2 15 16,1 0-10-16,-5-1-3 0,0 0-3 15,8 0 2-15,2 0-6 0,11-15-33 0,-8 4 1 16,-3 2 23-16,1-1-29 0,0-3 2 0,-2 1-19 15,-1 2-8-15,-1-6-19 0,-2 2-49 16,-2 2-17-16,-2 1-41 0,-1 1-38 0,0 10 20 16,0-7-300-16,0 7 36 0,0-9 19 15,0 9 27-15,-11-13 9 0,10 9 65 0,1 4 8 16,0 0 7-16,0 0 28 0</inkml:trace>
  <inkml:trace contextRef="#ctx0" brushRef="#br0" timeOffset="68795.53">9270 16554 373 0,'1'2'476'0,"-1"0"-75"0,1 2-42 0,0-3-46 16,-1 2-9-16,3 0-16 0,-3-3-24 16,1 2-12-16,2 0-39 0,-1-1-6 0,1 1-33 15,0-2-9-15,1-2-27 0,1 0-13 0,-1 0-23 16,2-2-5-16,4-7-24 0,-1 0-45 15,1-3 7-15,-2 2-15 0,-2-2 0 0,-1-3-7 16,-2 0 1-16,0 7 4 0,-3-1 10 16,0 11-20-16,0-5 6 0,0 5 0 0,0 0 11 15,-11-8 4-15,8 11-4 0,-5 11 3 16,-1 3 28-16,3 3 19 0,0 2 2 0,4 3-3 16,2-14-10-16,0 5-5 0,0 4-8 0,15 23-5 15,-6-25 1-15,5 1-7 0,3-5-18 0,0-2-14 16,5-8-35-16,0-1-45 0,-12-3 8 0,10 0-90 15,21-11-60-15,-18 0-67 0,-1 0 30 16,-2-3-275-16,1-1 31 0,-4 0 60 0,2 0 5 16,4-2 50-16,0 0 24 0,2 0 53 15,4-1-4-15,6 1 12 0,-1 1 6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0-12T10:51:38.2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1166 913 596 0,'0'0'353'16,"0"0"-43"-16,0 0-32 0,0 0-12 15,0-13-18-15,0 13-3 0,0 0-30 0,0 0-24 16,0 0 26-16,0 0-41 0,0 0 10 0,0 0-32 15,0 0-13-15,0 0-9 0,-21 11 15 16,21 1-1-16,12 25 1 0,-9-8 4 0,8 7-4 16,-6 5-4-16,2 1-9 0,2-6-14 15,-5-4-10-15,3-4-7 0,-3 3-3 0,3-2-10 16,-2 0-15-16,1-2-13 0,1-1 2 16,0 2-4-16,-1-1-8 0,-3-2-22 0,1-5-9 15,1-4-9-15,-3-5-19 0,1-4-19 0,-1 0-25 16,-2-2-18-16,2 0 7 0,0-2-94 0,-2-2-31 15,2-1-31-15,-2 0-33 0,-2-5-28 16,4 1 27-16,-4-1-243 0,2 0 20 0,0-2 37 16,-4-10 32-16,4 7 26 0,0-4 21 0,0-1 37 15,0-7 7-15,0-2 21 0</inkml:trace>
  <inkml:trace contextRef="#ctx0" brushRef="#br0" timeOffset="401.24">1432 1085 1067 0,'2'0'364'16,"3"0"-67"-16,-1 3-5 0,-6-3-36 0,-1 0-30 15,1 5-27-15,-2 2 33 0,-2 0-14 16,-1 3-5-16,-1 0-33 0,0 0-7 16,-4 1-18-16,-1 1-9 0,2 0-24 0,4 0-1 15,-7-2-26-15,1 2-19 0,-1-5 17 0,4 3-23 16,-2-3-13-16,1-2 2 0,0 1 7 0,2-4-25 15,2 3 9-15,2-3-10 0,1 0 2 0,0 1-15 16,2-2 0-16,-1-1 0 0,3 0-2 16,0-1-21-16,3 1 4 0,-1 1-4 0,4 0 7 15,1 2-13-15,6-1 8 0,0 0 3 16,-5-2-4-16,12 6-6 0,-6-2 8 0,-3 0 10 16,4 1-9-16,-1 1 11 0,2 3 1 0,-3-1 1 15,-2 1 1-15,1 1-8 0,-2 0 4 16,-1 1-10-16,-1-3 0 0,-3-1-2 15,-2 0 13-15,0-1-13 0,-1 0-5 0,0-1-14 16,0-1-33-16,-1 0 3 0,0 0-60 0,1-1-67 16,-2-3-50-16,0 0 18 0,0 0-308 15,-2 1-5-15,5-2 56 0,-1-1 24 16,3-3 26-16,8-3 36 0,5-3 11 0,-2 1 26 16,2 1 0-16,-2 0 23 0</inkml:trace>
  <inkml:trace contextRef="#ctx0" brushRef="#br0" timeOffset="1268.07">1649 1335 448 0,'-1'4'431'15,"1"-1"-63"-15,-1-1-51 0,0 0-40 16,1 1 5-16,0-1-34 0,0 0-17 0,-1 0-17 16,2-1-13-16,-1 1-21 0,0-1-34 0,0-1 5 15,2 2 25-15,0 0-21 0,3-2-7 16,-1 0-18-16,1-4-5 0,1 4-28 0,7-7-2 15,3-1-5-15,-5 2-20 0,-1 1-3 16,6-6-12-16,-3-1 10 0,-4 0-26 0,-7 0 4 16,4 1-13-16,-3 0 5 0,-1 2-11 0,-2-1-4 15,0 10-5-15,0-7 1 0,0 1-4 0,-13-5-8 16,10 7 16-16,-5 3 5 0,-1 1-16 16,-1 2 14-16,10-2 2 0,-24 15-3 0,11-6 4 15,3 1 0-15,2 0-3 0,1 2 15 16,0 2 5-16,-1 1 5 0,3 0 8 0,0 2 0 15,3-1 6-15,-4 1-8 0,6-12 16 0,0 5-24 16,0-3 12-16,10 17 4 0,-2-11-5 0,2-2-29 16,1-1 26-16,0-7-19 0,5 1-3 0,3-2-12 15,-10-2 3-15,4 0 2 0,5 0-20 16,18-15-11-16,-14 4 9 0,-2 1-27 16,-1-2 0-16,-3 0 13 0,-2 0-12 0,5-9-3 15,-8 9 1-15,-2-7 6 0,-2 4-1 16,-2 2 1-16,-3 2 3 0,0 3 0 0,0 3 6 15,-1 1-4-15,-1 2 13 0,0 2-8 0,0-1 2 16,-1 6 2-16,-3 0 6 0,3 2 20 16,0 0 8-16,1 1-5 0,-2-1 7 0,2 2-6 15,0-9 19-15,0 5-15 0,0 3-3 0,0 1 2 16,0-3 9-16,0 5-21 0,14 15 14 16,-6-15-7-16,3-2 14 0,2 1-23 0,3-5 29 15,0-1-11-15,0-4-14 0,-7 0 2 16,5 0 10-16,2 0-23 0,16-12-15 0,-16 3-3 15,-3-1 16-15,1-1-28 0,0-3 21 0,1-5-12 16,-7 9 7-16,-3-8-16 0,2 5 27 0,-2 4 0 16,-1 2-10-16,0 4-5 0,-1-3-7 15,0 2 9-15,-1 1-17 0,-2 3 20 0,2 3-3 16,-4 2-3-16,0 0-4 0,0 2 12 0,1 2 17 16,0-1-3-16,0 9 7 0,-1 2-10 15,-1 3-2-15,3 0-3 0,0-10 16 0,0 7 24 16,0 3 1-16,12 27-14 0,-9-22 13 0,-1-1-26 15,1 0 3-15,2 1 18 0,-5-17-20 16,0 7 8-16,0 2 6 0,0 1 16 0,0-1-5 16,-14 14 22-16,6-19-16 0,-2-1 7 15,-1-4 2-15,0-1 3 0,-4 0-6 0,3-6-3 16,1 0 1-16,11-2-19 0,-13 0-1 0,-16-15 3 16,12 4-18-16,4-2 9 0,3-3 7 15,0-1-32-15,6 0 1 0,1 0-1 0,1-3-33 16,2 11-20-16,0-3-9 0,11-16-35 15,-1 14-5-15,0 0-25 0,2 0-23 0,3 2-50 0,1-1 18 16,3 1-104-16,-2-2-34 0,-2-1-24 16,0 2 30-16,0 1-277 0,1 3 53 0,0 4 3 15,-2-2 40-15,-1 2 60 0,1 0 46 16,0 1 36-16,7 3 15 0,1-3 43 0,9 1-9 16,1-1 40-16</inkml:trace>
  <inkml:trace contextRef="#ctx0" brushRef="#br0" timeOffset="1979.46">657 1185 431 0,'-2'-1'407'0,"2"1"-59"0,-3-2-35 0,-2 1-21 16,6 1-38-16,-4-4 16 0,3 8-14 15,-4-1-4-15,2 2-41 0,-2 0-7 0,1 5-23 16,1 3-39-16,-2 2 17 0,-2 3-7 0,4 7-21 16,2 1 15-16,0 3-22 0,0-13-9 0,0 5-15 15,0 1 0-15,0 3-20 0,0 2-8 16,0-1-12-16,21 24 8 0,-19-29-9 0,0-1-5 16,0-4 1-16,-2-2-23 0,3-4-31 15,-1-2-12-15,0-1 3 0,3-5-56 0,-1-4-80 16,-2-6-58-16,3-9-70 0,-1-5 28 15,3 4-272-15,-5 0 36 0,6-2 43 0,-4 6 17 16,-2-6 27-16,0-5 30 0,-2 5 26 0,3-4 61 16,-3 14-52-16</inkml:trace>
  <inkml:trace contextRef="#ctx0" brushRef="#br0" timeOffset="2457.33">645 1116 657 0,'-9'-8'361'16,"-1"2"-21"-16,-2-3-48 0,-3 1-13 0,3-1-34 15,-1 6-31-15,2-2-23 0,-1 0 35 16,1 2-11-16,-1 2-30 0,1 2-32 0,0 2 0 16,-5 0-34-16,6 4 12 0,-3-2-29 0,3 5 0 15,-5 2 0-15,0 0-13 0,0 5-28 0,-1 5 16 16,5 2-14-16,-3-3 9 0,1 4-23 16,1 1 12-16,1 1 5 0,1 6 0 0,0-2-14 15,3 2 23-15,1 1-30 0,-1 0-2 0,3 7 19 16,2-5-5-16,2 0 7 0,0-18 5 15,0 8-10-15,0 5 4 0,15 32-3 0,-8-31 4 16,7-1-10-16,1-4 7 0,5-1 0 16,1-4 4-16,3-2-1 0,3-2 11 0,4-6-24 15,3-9 16-15,1 3-30 0,0-4 18 0,-17-2-21 16,36-10 3-16,-18-3-15 0,-5 0 4 16,1-2 15-16,-4-7-7 0,-1-2-19 0,-4 0-6 15,-5-3 5-15,0-1-7 0,-4-2-13 16,-7-3-8-16,-1-1-10 0,-2 2 4 0,-4-4-6 15,0 16 1-15,-14-41 6 0,-1 21-1 16,-2-3-3-16,-6 0 5 0,0 3-7 0,-3 3 0 16,-1 8 3-16,-3 3-5 0,1 6-2 0,-2 3-7 15,1 5-10-15,-3 3-9 0,3 4 2 16,3 0-18-16,14 5-6 0,-5 0-5 0,-22 10 8 0,19-2-59 16,8 1-28-16,2 0-10 0,6-2-21 15,1 4-49-15,1 0-23 0,6 1 25 0,-1 0-270 16,2-2 41-16,4 0 35 0,2 0 32 15,1-6 31-15,3 1 10 0,4 1 54 0,7-4-4 16,2-2 16-16</inkml:trace>
  <inkml:trace contextRef="#ctx0" brushRef="#br0" timeOffset="3463.58">4172 831 866 0,'-11'-18'346'15,"-3"7"-63"-15,-1 1-4 0,-2 5-19 16,-3 1-25-16,5 3-35 0,4 1-1 0,-22 14-23 16,7-5 8-16,2 0-19 0,1 3-19 0,1 4 0 15,2 0-6-15,1 7-33 0,2-1 17 0,1 9-3 16,5 4-11-16,-1 6 8 0,0 1-29 15,6 3 7-15,2-6-11 0,3-6-2 16,1-18 0-16,0 10-9 0,12 28-8 0,-2-27-6 16,3-1 9-16,3-1-6 0,2-2 2 15,-1-4-3-15,6-2 2 0,1-4 5 0,0-1-8 16,5-5-10-16,-1-2 1 0,0-3-10 0,-15-1-2 16,7 0-10-16,22-17-21 0,-22 7-9 15,0-2-14-15,-3-3-8 0,4-4-11 0,-5-1 12 16,-3 1-20-16,-5 0-3 0,-6 4-8 0,-2 1-3 15,0 14 21-15,-12-17-3 0,1 15-16 0,0 4 5 16,-4 0 3-16,5-2-1 0,-13 10 4 16,8-3 4-16,2 0 3 0,-2-2 5 0,4 6 2 15,2-5-30-15,3-3 2 0,1-1 23 16,2 1-18-16,-1-2 4 0,2 0 5 0,0 0 17 16,2-1 3-16,2-2 1 0,1 1 0 0,14-7-1 15,4 2 8-15,-2-1 6 0,5 2-18 0,-4 0 2 16,3-1 4-16,-2 1 18 0,-5 0-1 0,4 5 1 15,-5-2 0-15,-6 2 0 0,1 0 2 16,0 0 21-16,11 12 11 0,-13-1-6 0,0-5 17 16,-4 1 3-16,3 6 12 0,-3-2-1 0,-1-1 4 15,1 5-12-15,-3 2-12 0,2 0 13 16,1 0-8-16,-2 0-9 0,1-1-7 0,1 0 5 16,-4-7-32-16,0-9-13 0,0 11-1 15,0-2-108-15,0-3-33 0,0-6-46 0,0 8-27 16,0-8 19-16,11 11-262 0,-9-8-4 0,1-4 30 15,1-1 44-15,3 0 27 0,5-7 23 0,-3 4 44 16,6-7 13-16,0 2-3 0</inkml:trace>
  <inkml:trace contextRef="#ctx0" brushRef="#br0" timeOffset="4726.92">4525 1424 902 0,'0'2'345'0,"0"-2"-15"15,0 1-42-15,-1 1 44 0,2-1-5 0,0 0-6 16,2-1-12-16,-1-1-9 0,2-1-44 0,2 0-16 16,7-5-30-16,0 2-14 0,0-4-38 15,0-2-19-15,1 1-24 0,0-3-20 0,3-4-19 16,-4-1-34-16,-1 2-3 0,-5 4-19 0,-3-2-4 16,-3 1-31-16,-1 13 9 0,0-10-26 15,0 1 23-15,-13-1-20 0,5 7 5 0,-1 1 15 16,-3 5-3-16,4-3-11 0,-12 14 6 0,5-1 3 15,5 0 1-15,-2 3 1 0,3 0 13 0,0 1 6 16,2 0 15-16,1 4 1 0,4-2 16 16,1-1 7-16,1-11 4 0,0 5-8 0,13 15 5 15,-4-14-7-15,-2-6 14 0,5 2-4 16,4-6-15-16,-1-1 12 0,4-2-19 0,-8 0-6 16,4 0-4-16,21-14-37 0,-15 3-4 0,-2 2-30 15,-1-5-19-15,-1-1 8 0,0-2-32 0,-2 1-13 16,3-9-16-16,-6 4 7 0,-1 3 14 15,-7 1-1-15,2 3 29 0,-2 4 6 0,-4 10-10 16,0 0 23-16,0-7-10 0,-8 2 28 0,2 8 33 16,4 1 17-16,0 2-8 0,-1-2 13 15,0 3 0-15,1-2 31 0,0 2 18 0,2-1-9 16,-2 1 7-16,2 0 5 0,0-7 24 0,0 7-9 16,0 5 12-16,0 5 7 0,0-5-7 15,0 1 9-15,0-2-5 0,0-1-11 0,10 5 2 16,-9-10-10-16,-1-1 5 0,0-1 10 0,1 2 0 15,-1-1 9-15,0-1 8 0,1-1-4 16,0-2 5-16,-1 0-18 0,-1 0-49 0,0-2-6 16,0-1-16-16,1-1-19 0,0-3-22 15,0-1-20-15,1 2-8 0,4-11-12 0,0-1-10 16,3-6 2-16,2 4-6 0,2 1 4 0,2 4-2 16,0 5 12-16,4-3-1 0,-4 7 6 0,3-1 15 15,-4 6-5-15,2-3 7 0,-9 4-1 16,1 0 3-16,11 10 12 0,-12-4-4 0,0 0 13 15,-2 1 10-15,5 5 5 0,-5-2 17 16,-1 2 10-16,0-3-6 0,-2 2 14 0,0-4-5 16,-1 0-8-16,1 2 6 0,0-2 7 0,3 7-3 15,-4-4-8-15,1-1-1 0,-1-9 3 16,0 0-1-16,0 8-19 0,0-8 13 16,0 6 0-16,0-6-7 0,12 15 2 0,-10-15 2 15,2 2-3-15,2-2-8 0,0 0 2 0,2-1-4 16,0 1-2-16,4 0-6 0,17-11-3 15,-14 4-11-15,-1-3-2 0,1 2-5 0,-2-5 6 16,0 1-23-16,-4-3 10 0,6-5-4 0,-2-2-5 16,-1 2 1-16,-5 2-3 0,0 2 12 15,-2 0-14-15,-5 2 26 0,1 4 0 0,-1 3 15 16,0 7-6-16,0 0 0 0,0 0 5 16,-11-7-12-16,2 12 12 0,-2 3 2 0,-2 1-17 15,5 0 17-15,0 3 0 0,1 3-4 0,-2 2 9 16,3-2 11-16,-1 4-11 0,3 1 10 15,1-2 5-15,0 1-1 0,3-9 16 0,0 2-4 16,0 4-9-16,15 13 22 0,-8-21 3 0,5 2-10 16,0-2 8-16,2-2-15 0,-3-3 20 15,0-1-18-15,-11-2 9 0,15 0-27 0,16-11 0 16,-15 6-11-16,0-6-12 0,-4 0-18 16,1-3-19-16,-1-1-7 0,-2-4-7 0,6-6-6 15,-5-1-14-15,-1 3 6 0,-3 1-26 0,-3 2 15 16,1 3 34-16,-1 4-14 0,-4 1 12 0,2 3 27 15,0 1-9-15,-1 4-5 0,-1 0 19 16,1 3 3-16,2 1-31 0,-3 0 13 16,0 0 3-16,1 14 18 0,1-7 12 0,-1-1-6 15,1 3 11-15,0-2 14 0,1 1-9 0,0 0 11 16,4 6-3-16,1 0 20 0,0-1-16 0,-1 0 15 16,2 0-2-16,2-2 7 0,-2-1-1 15,-3 0-2-15,0-4-18 0,-1 0 21 0,-2-1-6 16,0-3 13-16,-2 1 14 0,1-1 8 15,-2 1-3-15,2-1 15 0,-2 2 19 0,1-3-3 16,-1 1-12-16,0-2-7 0,0 0 5 0,0 0 11 16,-7 2-9-16,4-4-13 0,1 0 5 0,-1-1-5 15,1-1-10-15,1-1-40 0,1-1-1 16,0-2-34-16,0-3-9 0,0-5-6 0,14-21-16 16,-7 16-17-16,1 1-10 0,1 3-22 15,-2 1-26-15,1 4-15 0,2 2 15 0,-3 2-104 16,-4 2-46-16,1 1-30 0,1 3 27 0,-5 2-242 15,0 0-12-15,0 0 39 0,8 11 35 0,-5-2 33 16,6-4 28-16,3 5 25 0,5-3 33 16,-4-2 32-16,10 0 13 0</inkml:trace>
  <inkml:trace contextRef="#ctx0" brushRef="#br0" timeOffset="5357.17">5803 1243 911 0,'-8'-4'392'0,"-2"-2"30"15,-2 1-26-15,1 3-16 0,0 2-58 0,11 0-35 16,-12 0-22-16,-16 17-22 0,17-7-28 16,1 1-15-16,1 2-22 0,0 2-7 0,2 1-23 15,-3 1-9-15,4 0-12 0,1 0-14 16,2 0-4-16,2-4-1 0,0-4-13 0,1 0 0 16,0-9-18-16,0 7 8 0,0 1-10 15,0-8 1-15,11 14-19 0,-6-11-11 0,0-1 1 16,3-2-23-16,-2-1-26 0,10-5-10 0,-1-2-36 15,0-2-11-15,0-3-32 0,-6 0 9 16,2-1 8-16,1-6-30 0,2 3 12 0,-2-3 5 0,-5 7-3 16,0 5 21-16,-3-1 6 0,0 4 7 15,-2 1-4-15,-2 4 11 0,0 0 5 0,0 5 46 16,-2 1-6-16,1 2 8 0,-2-1 29 16,1 1-4-16,-1 8-1 0,0-2 0 0,3-14 15 15,0 15-9-15,0-3 13 0,14 15 0 0,-8-15-1 16,-1-3 7-16,6 3-9 0,1-5 6 15,-2-2 2-15,-2-2-12 0,4-1-5 0,-3-2 1 16,7 0-11-16,16-12 1 0,-15 3-12 0,1-1-23 16,-3-5-10-16,0 1-4 0,4-15-12 0,-4 4-14 15,-2-4-1-15,-4-4-17 0,-5 1 8 0,3-2-32 16,-1 0 1-16,-3-3 17 0,-3 4 5 16,0 18-21-16,0-5 25 0,0-2 22 15,0 2 9-15,-10-12 3 0,4 16 45 0,3 8-13 16,-6 1 0-16,6 3 0 0,-3 4 29 0,-1 0 6 15,1 6-29-15,-4 1 16 0,3 3 10 0,0 8-10 16,2 3 20-16,3 3 8 0,-3 5 13 16,3 3 22-16,2-16 8 0,0 6 22 0,0 3-7 15,14 33-4-15,-7-29 0 0,0-3 3 16,-1-1-24-16,4-1 3 0,-1-1-28 16,2-3 14-16,0 0-34 0,-1-5-26 0,-2-2-4 15,0-7-39-15,-1-3-49 0,-1-2 8 0,-6-1-174 16,9 0-77-16,15-19 28 0,-12 10-256 15,-3-3 4-15,-3-3 31 0,0-3 53 0,-2-1 32 16,-1 3 27-16,-1-1 43 0,-2 9 37 0,0-1-3 16,0 0 26-16,-16-7-8 0</inkml:trace>
  <inkml:trace contextRef="#ctx0" brushRef="#br0" timeOffset="5627.38">6030 1269 398 0,'-2'2'454'0,"-1"1"-88"16,6-3 32-16,0 0-25 0,1 2 16 0,5-1-24 15,-2 3-24-15,13-5-18 0,-12 1-39 16,6 0-7-16,3 0-42 0,26-13-28 0,-22 10-9 0,1-1-16 16,-1 1-24-16,-1 1-8 0,-2-1-39 15,-10 3-3-15,3 0-33 0,-1 0 3 0,8 10-26 16,-12-3 2-16,-2-2 5 0,-1 2-16 16,-2 3-14-16,0 0 11 0,2 6-18 0,-1-3 12 15,-2 1-19-15,1-3-18 0,-1-11-25 16,0 8-12-16,0 0-43 0,0 1 8 0,0-4-82 15,0 2-2-15,0-7-42 0,0 6-27 0,0-6-58 16,0 0 29-16,0 0-264 0,0 0 33 16,5 9 17-16,-3-11 74 0,1-3 6 0,0 0 20 15,0-10 25-15,3-6 15 0,-3-4 7 16,0 4 28-16</inkml:trace>
  <inkml:trace contextRef="#ctx0" brushRef="#br0" timeOffset="5764.24">6341 1165 291 0,'-5'-6'525'0,"-1"-1"-109"0,-2 3 5 15,2-3-56-15,-1 5-36 0,0-1-34 0,0 3-40 16,1 0-52-16,6 0-50 0,0 0-17 0,-16 12-117 16,10-8-73-16,-1 4-77 0,2-2 12 15,3 3-307-15,4 1 12 0,-2-10 51 0,22 17 6 16,-3-13 35-16,5 8 20 0,5-2-62 16</inkml:trace>
  <inkml:trace contextRef="#ctx0" brushRef="#br0" timeOffset="6076.07">6559 1269 592 0,'-3'6'450'0,"-1"0"-75"0,1-1 40 16,-1 3-54-16,-2-1-11 0,3-2-44 0,3 2-20 15,-4 7-26-15,0-3-11 0,1-2-17 16,2 0-23-16,0-4-13 0,1-5 16 0,0 0-10 16,0 8-9-16,0-8-17 0,0 7-11 15,12 2-10-15,-7-9-29 0,3 2 0 0,-2-4-34 16,14 0-3-16,-5-5-16 0,2-1-13 0,-1-4-13 15,8-5-19-15,0-3-9 0,-5-1-10 0,-5 2-14 16,-4 0 14-16,2-1-9 0,-10 1-4 16,-2 19-15-16,0-10-1 0,0 2 3 0,-14-6-3 15,0 10-28-15,-6 3-11 0,10 1-14 0,-6 0-29 16,-3 0-9-16,-20 15 11 0,21-8-128 16,-2-4-28-16,1 1-74 0,6-3 31 0,4 3 29 15,1-3 24-15,8-1-260 0,0-6 36 16,7 4 46-16,0 0 29 0,4-1 20 0,2-1 35 15,3 0 17-15,-1 0 17 0,4 2-24 0</inkml:trace>
  <inkml:trace contextRef="#ctx0" brushRef="#br0" timeOffset="6422.49">6669 1189 291 0,'14'2'334'0,"1"1"16"0,0 1-45 0,-3 2 2 15,-2 0-31-15,1 3-6 0,-5 3-35 0,0-1 54 16,0-1-13-16,0-1-12 0,1 2-28 16,-4 1-8-16,0-4-33 0,0-2 0 0,-2 3-15 15,0-3-11-15,0-1-4 0,-1 0-17 16,0-1 13-16,0-4-9 0,0 0 10 0,0 7-5 15,0-7-18-15,0 0-10 0,0 5 12 0,0-5-22 16,0 0 7-16,0 0-11 0,-14 7-17 16,12-11-9-16,1-8-11 0,1-5-12 0,0 9-4 15,11-19-11-15,0 8-8 0,1 0-1 16,3 2-15-16,1 0 14 0,2 3-19 0,-1 2-3 16,4 1-2-16,1 4-10 0,3 4 13 0,-13 3-8 15,7 0 10-15,27 15 2 0,-24-4-16 16,-2 3 5-16,-6 1 0 0,-2-1-2 0,-3-3-1 15,-2 2-1-15,-4-1-1 0,-1 0 20 16,2 3-4-16,-4-5-57 0,0-10-19 0,0 9-25 16,0-1-39-16,0-1-31 0,-11 2-40 0,8-8 18 15,-1 1-183-15,-1-2 32 0,1 1-301 0,0-1 51 16,0-2 51-16,0 0 24 0,2 0 50 16,0 0 31-16,2-1 24 0,0 1 27 0,5-6 22 15,-3 0 48-15,8 6-11 0,2-6 50 16</inkml:trace>
  <inkml:trace contextRef="#ctx0" brushRef="#br0" timeOffset="11740.92">1429 1826 546 0,'0'0'237'0,"0"0"-39"0,0 0-15 0,0 0-29 15,0 0-11-15,0-12-5 0,0 12-5 16,0 0-24-16,0 0-18 0,0 0 8 0,0 0-7 16,0 0-17-16,0 0-12 0,0 0 1 0,0 0-2 15,0 0-5-15,0 0 13 0,0 0-15 16,0 0 31-16,0 0-6 0,0 0 21 0,0 0 6 16,0 0 6-16,7-13-23 0,12 18 42 15,3-5-25-15,-2 3-10 0,5-3 15 0,4 0 3 16,-13 0-13-16,8 0-1 0,5 0-26 15,2 0-7-15,36-10-6 0,-30 8 4 0,2 1 0 16,-2-1-5-16,1 0-35 0,-1 2 22 0,-19 0-24 16,9 0 28-16,5 0-18 0,1 0 3 15,1 0 2-15,32 13-8 0,-33-12 2 0,1 3-14 16,-1 0-5-16,0 0-11 0,0-2 9 0,2 1 9 16,0 2-16-16,2-4 2 0,-1 3 7 0,1 1 13 15,0-3-5-15,2 1-6 0,-2 2-9 0,2-3 9 16,0 0 10-16,1 1-8 0,-21-3 8 15,9 0-9-15,4 0 17 0,3 0-6 0,0 0-6 16,1 0 8-16,-1 0-17 0,4 0 17 16,0 0-6-16,0 0-10 0,0 0 4 0,1 0-13 15,3 0 21-15,-2 0-15 0,1 0-1 0,-1 0-3 16,1 0 10-16,43-7-8 0,-42 6 1 0,-2-1 6 16,-1 2 0-16,-1-4 1 0,2 3 2 15,-23 1-10-15,10 0 11 0,4 0-11 0,1 0 10 16,1 0 1-16,-1 0-5 0,1 0-1 15,0 0 0-15,-1 0-4 0,1 0 4 16,2 0 0-16,-4 0 7 0,4 0-9 0,32 12 1 16,-34-9 3-16,-3-1-4 0,1 3 5 15,2-3 6-15,-1-2-10 0,-17 0 1 0,9 0 11 16,2 0-10-16,3 0 3 0,28 10-6 0,-29-6 10 16,-1-1-15-16,0-1 10 0,0-2 0 0,-13 0-11 15,6 0 4-15,5 0 0 0,1 0-2 16,1 0-12-16,0 0 15 0,0 0-6 0,1 0 0 15,1 0 3-15,-1 0-11 0,2 0 14 0,1 0-16 16,0 0 7-16,2 0-4 0,33-4 9 16,-50 4-7-16,10 0 6 0,2 0-8 0,4 0 5 15,-1 0 8-15,1 0-14 0,-1 0 7 0,0 0 0 16,-2 0 1-16,31-10 2 0,-31 10-4 16,-2-2-1-16,0 2-1 0,4 0 4 0,-19 0 2 0,8 0-2 15,3 0-6-15,3 0-5 0,-2 0 7 16,2 0-11-16,-1 0 12 0,0 0 2 0,-1 0-1 15,0 0-1-15,-1 0-8 0,0 0-3 16,0 0 11-16,0 0 0 0,-3 0-2 0,3 0 9 16,0 0-5-16,0 0 4 0,1 0-8 0,1 0 0 15,0 0 3-15,2 0 7 0,2 0 2 16,2 0-5-16,0 0 2 0,3 0-4 0,0 0-7 16,-1 0-4-16,0 0 16 0,0 0-6 0,33-8-3 15,-31 8 8-15,2-3-15 0,-1 2 4 16,1 1-1-16,-3-3-3 0,2 3 0 0,-2-5 12 15,-1 5-2-15,1-1-1 0,-16 1-4 0,7 0 5 16,6 0 2-16,-1 0-8 0,-1 0 0 16,-3 0 1-16,1 0 0 0,-3 0-5 0,0 0 6 15,-4 0-4-15,-3 0 11 0,-2 0-4 0,-4 0 6 16,-2 0-11-16,-2 0 4 0,-8 0 0 16,7 0 3-16,-7 0 2 0,7 0 0 0,-7 0-17 15,7 0-8-15,-7 0-9 0,0 0-13 16,8 0-24-16,-8 0-49 0,0 0 13 0,6 0-92 15,-6 0-57-15,0-7-67 0,0 7 25 0,11-11-253 16,-11 7 42-16,-1 1 37 0,0 0 40 16,0-1 33-16,1 0 34 0,-1 0 13 0,1 2 52 15,0-4-12-15,-1 0 11 0</inkml:trace>
  <inkml:trace contextRef="#ctx0" brushRef="#br0" timeOffset="14423.69">2174 2351 957 0,'0'0'303'0,"0"0"-30"15,0 0-13-15,0 0-44 0,0 0-29 0,0 0 50 16,0 0-56-16,-11-3-20 0,2 18 31 0,2 5 2 16,-2 3-26-16,1 0 0 0,0 3-22 0,0-2-2 15,-3 2 2-15,1-1-23 0,-1 1-17 16,-1 3-14-16,-1-3 8 0,1-1-24 0,2 2-4 15,0-5 1-15,-2-2-11 0,2 0-17 16,3-2-18-16,1-5-29 0,-2 0 0 0,4-5-2 16,4-1-33-16,-2-5-46 0,0-1-18 0,2-1-29 15,0 0-21-15,-3-7-34 0,3 2-14 0,2-1-20 16,3-11 21-16,3-3-132 0,0-3-60 0,-1 3-13 16,1-1 28-16,1-1 20 0,1 2 50 15,-3-3-12-15,1 1 74 0,3-3 89 16</inkml:trace>
  <inkml:trace contextRef="#ctx0" brushRef="#br0" timeOffset="14656.8">2068 2516 610 0,'9'-22'182'0,"-4"-1"12"15,2 4-5-15,-3 0 12 0,2-1-13 0,-3 3-11 16,0 1-1-16,-2 4 20 0,1 2-6 16,2 3-29-16,-2 1 18 0,0 0-14 0,-2 1-19 15,1 2 19-15,-1 1-19 0,1-1-34 0,0 2-12 16,0 3 43-16,-1-2-1 0,6 9 9 16,1 9 19-16,-1 3 0 0,2 5-17 0,-2 0 0 15,0-1 3-15,-1 3-10 0,2 0-6 16,-2-1-17-16,1 2-6 0,-3 3-15 0,3-1-11 15,-2-3-18-15,1-2-4 0,-1-2-23 16,-2-5-23-16,0-1-23 0,2-8-31 0,-4 1-41 16,4-3-29-16,-3 0 9 0,-1-5-104 0,1-1-58 15,-1 0 24-15,0-2-253 0,-1-2-51 0,0 0 40 16,0 0 36-16,-2-2 43 0,0 0 23 0,0 1 24 16,-8-6 25-16,1 2 34 0,2 1 10 15</inkml:trace>
  <inkml:trace contextRef="#ctx0" brushRef="#br0" timeOffset="14865.46">1964 2719 1141 0,'-3'1'367'0,"-1"0"16"0,0-1-45 0,2 0-40 16,1 0-4-16,-1 0-34 0,0 0-25 15,1 0-20-15,1-1-25 0,2 0-19 0,2 0-21 16,2-2-31-16,11-2-44 0,1-1-49 0,6-2-3 15,0-1-132-15,1-1-48 0,0 3 16 16,-1-3-336-16,4 3 9 0,-5-2 35 0,3-3 33 16,0 2 36-16,0 2 28 0,0-1 9 0,2 2 55 15,0 1 0-15</inkml:trace>
  <inkml:trace contextRef="#ctx0" brushRef="#br0" timeOffset="15467.06">2463 2731 1083 0,'-1'4'381'0,"0"-1"-71"16,-1 1-16-16,2-2-37 0,0 1 5 15,0-1-17-15,0 1-36 0,0 0 14 0,3-3-22 16,0 0-3-16,1 0-32 0,2-3-16 16,7-2-19-16,2-4-8 0,-2-1-27 0,2-2-17 15,0 0-22-15,-2-4-22 0,0 1-29 16,-1-3-2-16,1-1-21 0,-3-3-30 0,-1 3-9 15,-3-3 3-15,0-2-1 0,-2 1-6 0,-2 2 20 16,-1-2-7-16,-1 13 5 0,0-5 3 0,-14-18-3 16,9 18 32-16,-1 1 14 0,1 4-27 0,-3-1 16 15,-2 0-3-15,3 5 30 0,-2 0 25 16,5 1-4-16,-2 3 5 0,2-1-5 0,1 2-15 16,-2 0-3-16,2 1 22 0,3 0-4 15,0 0-5-15,0 0 29 0,-18 21-1 0,12-1 7 16,4 2 18-16,0 3-9 0,2-12 9 0,0 9-6 15,0 2-3-15,0 3 0 0,12 28-4 0,-6-26-9 16,4-5-11-16,0 0 2 0,3-2 0 0,-1-2-11 16,0-1 1-16,4-1-4 0,0-3 2 0,2-4-9 15,1-4-6-15,0-2-11 0,0-3-17 16,-9-2-18-16,5 0-24 0,18-14-11 0,-12 6-16 16,-4-3-20-16,-1-1 21 0,-2-2 8 15,-3-2-26-15,3-1 4 0,-4-2 4 0,-1 2 6 16,-2 2 1-16,0 1 1 0,-4 3 6 0,0 3 38 15,0 2 2-15,-2 2-40 0,1 2 31 16,-2 2-6-16,0 0 4 0,0 5 61 0,0 1 25 16,0 0-8-16,0 2 6 0,1 12-7 0,-1-10 16 15,0 5-3-15,10 19-5 0,-6-19 7 0,2 1-18 16,-1-4 7-16,-1 0-6 0,2-4-11 0,1-3-8 16,-1-1-30-16,1-4-19 0,3 0-40 15,-2 0 6-15,4 0-118 0,16-14-70 0,-10-1 24 16,-5 6-292-16,-1-1 39 0,-3 0 35 15,-3 1 24-15,-4 1 30 0,-1 1 26 0,0 1-6 16,1 2 62-16,-2 4-7 0,0 0-2 16</inkml:trace>
  <inkml:trace contextRef="#ctx0" brushRef="#br0" timeOffset="15627.49">2906 2455 991 0,'-3'-3'350'0,"-2"1"-89"0,3 2-9 15,-1 1-45-15,1 1-20 0,1 2-45 0,-1 1-39 16,4 0-39-16,-2 2-34 0,0 0-52 0,6 10-82 16,0-2 9-16,1 0-284 0,3-4-8 15,2 4 26-15,3-5 18 0,-2 2 25 0,6-5 9 16</inkml:trace>
  <inkml:trace contextRef="#ctx0" brushRef="#br0" timeOffset="15920.34">3219 2581 560 0,'2'-3'445'0,"0"-2"9"0,-1 3-31 0,-2 0-40 15,1-1-36-15,-2 1-37 0,1 1-27 16,-2 1-34-16,0 1-6 0,-1 1-29 0,-1 2-16 16,-7 4-2-16,1 5-25 0,2 3-7 0,0 0-2 15,2 2-19-15,2 1-7 0,-2 1-9 16,5-1-3-16,0 1-8 0,2-9-15 0,0 1-9 15,0 1-22-15,16 16 8 0,-7-17-29 16,3-2-15-16,-2-4-27 0,6-3-34 0,2 0-31 16,3-1-54-16,-11-2 10 0,8 0-114 0,23-17-28 15,-17 8-64-15,-1-1 28 0,0 0-254 0,1 0 7 16,0-2 55-16,-1-2 47 0,1 2 30 16,-1-1 25-16,1-1 27 0,-2 4 7 0,0-2 37 15,0 0 17-15</inkml:trace>
  <inkml:trace contextRef="#ctx0" brushRef="#br0" timeOffset="16325.04">3555 2664 835 0,'-5'4'314'16,"3"-1"-17"-16,0-1-22 0,1 2 6 0,1-1-23 16,0-1-28-16,0 1 23 0,2 0-30 0,1-2 15 15,0 2-15-15,1-1-25 0,1-1-26 0,2 0-12 16,0-2-9-16,0 1-26 0,1 0-6 15,2 0-16-15,4 0-12 0,18-11-9 0,-17 4-8 16,-1 0-8-16,1 0-12 0,-4 0-4 16,-3 0-13-16,-2 2 7 0,0-1-14 15,-3 2-3-15,-1-1 1 0,0-1-19 0,-2 0 9 0,0 6 4 16,0-7-16-16,-14-7 0 0,7 11-4 0,0-1 3 16,-1 2 5-16,-3 0 6 0,11 2-4 15,-12 0 12-15,-16 14-10 0,12-6 13 0,3 5 19 16,1 2 11-16,-1 1 17 0,3 3-4 15,3 0 23-15,1 4-17 0,4-2-1 0,2-2-3 16,0-10 1-16,0 4-12 0,14 16 9 0,-5-17-17 16,4 0 5-16,-1-2-18 0,4-2-9 15,3-4 0-15,2-2-33 0,-1 1-30 16,-9-3-30-16,4 0-52 0,24-13 12 0,-19 7-93 16,-2-2-45-16,-3 0-33 0,-3-1-55 0,-1-1 29 15,-2 4-254-15,-1 0 38 0,-3-1 37 16,1 3 53-16,-2-2 15 0,-1 2 28 0,1 1 3 15,0 3 26-15,-1-2 41 0,0 0 23 16</inkml:trace>
  <inkml:trace contextRef="#ctx0" brushRef="#br0" timeOffset="18699.36">5674 2817 320 0,'0'0'412'15,"0"-14"-62"-15,0 14-65 0,0 0-23 16,0 0-2-16,0 0-23 0,0 0-26 0,26 14 31 15,-24 11 12-15,0 4-5 0,0 5-17 16,0-4 0-16,-1 5-27 0,0-1-14 0,1 0-20 16,0-1-14-16,-1-1-22 0,-1-17-4 0,0 9-12 15,0 3-19-15,0-1-10 0,0-4-15 16,0-1-25-16,0-1-31 0,0-6-26 0,0-4 1 16,0-3-148-16,0-7-64 0,0 0-68 15,-5 7 28-15,3-11-243 0,2-2 39 16,0 0 34-16,1-2 31 0,-1-11-11 0,0 10 25 0,0-8 61 15,0-2 15-15,0-1 6 0</inkml:trace>
  <inkml:trace contextRef="#ctx0" brushRef="#br0" timeOffset="19026.73">5694 2922 724 0,'-1'-5'374'15,"-2"0"42"-15,2 2-19 0,-1-1-35 0,2-1-21 16,-2 2-16-16,1-1-15 0,1 0-27 15,-1 2-15-15,1-1-38 0,0-1-19 0,2 0-32 16,3 1-4-16,7-6-26 0,4 4-8 16,1 1-28-16,1 2-14 0,2 1-7 0,-8 1-12 15,6 0 4-15,31 11-7 0,-22-4-10 16,2 1-7-16,-3-1-18 0,-2 3-2 0,-3 0-10 16,-2-1-5-16,-4 0-7 0,-3-1-10 15,-4-1 4-15,-2 0 3 0,-4 0-11 0,-2 0 11 16,0 0-2-16,-14 12-1 0,2-9-3 15,-4 0-10-15,0-1-9 0,-4 0-24 0,1-1-18 16,-1-1-24-16,-3 0-33 0,2-2 10 0,1-3 9 16,2 1-109-16,2-3-35 0,9 0-36 0,-13-12 26 15,14 6-290-15,4-3 53 0,-2 0 12 16,5-1 40-16,-1 4 31 0,15-17 26 0,-1 7 34 16,4 2 3-16,2 1 41 0,2-3 10 0</inkml:trace>
  <inkml:trace contextRef="#ctx0" brushRef="#br0" timeOffset="19497.5">6090 2839 707 0,'-1'0'413'0,"0"0"8"0,1 0-33 16,-1 0-63-16,1 0-28 0,1 2-14 16,1-1-25-16,0 2-13 0,1 0-23 15,7 8-12-15,0-6-27 0,5 6-16 0,0 2-24 16,3-1 1-16,-3 1-12 0,0-1-11 0,-1 1-16 15,0 0-6-15,-3-1-14 0,-1 0-8 16,-1 0-14-16,-4-3 2 0,1-1-12 0,-3-3-5 0,-2 0-5 16,2 0 3-16,-3-3-4 0,0 2 3 15,0-4-6-15,0 0-2 0,0 0-3 0,0 0-5 16,0 0 4-16,-14 10-4 0,11-10-13 0,0-2 10 16,1-1-2-16,-1 0-4 0,2-3-19 15,0 3-3-15,1-3-14 0,0-1-4 0,1-1-16 16,-1 0 13-16,12-14-2 0,-1 6-10 0,0 2 11 15,2-1-1-15,4 0 6 0,-1 5 1 16,2 1 1-16,-3 2 3 0,4 3-2 0,-7 2 7 16,-12 2 13-16,11 0-2 0,1 0 8 0,11 19 8 15,-10-8 15-15,-3 3 5 0,-1 1 4 16,0 0-8-16,-1 1-5 0,-2-1 3 0,-3 1-12 16,4 0 7-16,-5-5 6 0,0 1-10 0,-1-4-10 15,1-3-2-15,-1 0-25 0,1-1-4 16,-2-1-39-16,1-1-30 0,3-1 9 0,-4-1-141 15,0 0-41-15,0 0-73 0,0 0 29 16,0 0-227-16,5-13 16 0,-3 10 77 0,-1-3 33 16,0 0 2-16,5-8 28 0,-5 0 56 0,1-1-18 15,0-4 41-15,0 1-16 0</inkml:trace>
  <inkml:trace contextRef="#ctx0" brushRef="#br0" timeOffset="19626.34">6508 2745 1005 0,'-4'-6'345'0,"1"2"-37"15,0 1-37-15,0 1-63 0,-1 1-12 0,1 1-47 16,0 1-57-16,1 0-42 0,-1 1-53 16,1 0-70-16,0 1 5 0,0 2-268 0,1-1-58 15,1 1 49-15,1-2 33 0,1 2 8 0,13 6 6 16</inkml:trace>
  <inkml:trace contextRef="#ctx0" brushRef="#br0" timeOffset="19928.14">6625 2824 573 0,'3'1'380'16,"0"2"-21"-16,2-1-26 0,-1 3-44 0,9 6 48 16,-1 2-17-16,2 1-6 0,-3 4-11 15,1 0-28-15,1 1 1 0,-1-1-34 0,-1 1-11 16,-2-3-33-16,3 0-12 0,-3-1-4 16,0-4-32-16,-3-1-3 0,-1-5-13 0,-3-1-5 15,2 0 3-15,0-2 6 0,-1 0-34 0,-3-2-9 16,0 0-6-16,20-10-40 0,-13 3 0 15,3-6-34-15,-2-1 2 0,1 0-18 0,-1-1-22 16,-3-2-2-16,4 0-15 0,-1 0-3 0,1-4-29 16,-2 4-6-16,0 2-30 0,0 5 11 15,-2 2-85-15,-3 1-27 0,1 1-3 0,-2 3-42 16,0 3 24-16,1-2-163 0,-2 2-90 16,0 0-14-16,0 0 67 0,0 0 4 0,5 10 57 15,8-2-5-15,-3 2 40 0,4-2 2 0,4-2 37 16</inkml:trace>
  <inkml:trace contextRef="#ctx0" brushRef="#br0" timeOffset="20838.62">7163 2895 651 0,'3'-5'375'16,"-1"0"-59"-16,1 1 75 0,-2-1-22 0,0 0-4 16,-1 2-30-16,-1-2-17 0,1 2-36 15,-3 2-31-15,-2-2-11 0,0 6-10 0,-11 4-22 16,1 3-13-16,1 1-28 0,-1 2-5 0,-3 1-4 15,6 3-31-15,-2 2-9 0,5 2 11 16,2-5-27-16,1 1-12 0,5 2 0 0,0-7-4 16,-1-1-22-16,2-11 16 0,0 9-11 15,0-3-15-15,13 3 11 0,-8-7-14 16,2-1-20-16,2-2-28 0,0 1 1 0,22-10-22 16,-11 0-23-16,-1 0-20 0,0-4-27 15,-3-1 2-15,0 0-11 0,-4-1 13 0,-1 0 19 16,-2-1-11-16,-2 5 17 0,-2 2-6 0,0 2 29 15,-2 2 2-15,-2 2-2 0,1 0-7 16,-1 1 19-16,-2 4 0 0,1 1 21 0,-1 0 6 16,0 1 13-16,-1 1 14 0,1 3 0 0,-3 11 9 15,3-5-3-15,0-2 5 0,1 1 3 0,0-12 8 16,0 14-10-16,14 16 4 0,-4-18-8 16,-2 0 9-16,3-5-14 0,1-1 5 0,0-2-4 15,-1-2 4-15,-11-2-15 0,14 0-25 0,19-10-14 16,-16 1-20-16,1-3-5 0,-2-1-21 0,-3-3-8 15,2-3-22-15,0-2-3 0,-3 0 10 16,-2-1-29-16,-1-2-14 0,-1-2 5 0,-2-1 32 16,-2-2 3-16,0-3 10 0,-3 7-2 15,0-1 4-15,3 3 33 0,-4 13-7 0,0-7 18 16,0 1 22-16,-14-13-21 0,7 17 21 0,1 3 1 16,2 3 1-16,-2 3 0 0,2 0 42 15,0 1-1-15,0 0 10 0,0 1 2 0,1 1-13 16,3 0 25-16,0 0 10 0,-9 9 6 0,6-3-3 15,-1 10 19-15,3 2 9 0,-3 2 0 16,2 6 3-16,2-13 9 0,0 5 7 0,0 7-15 16,12 27 24-16,-5-22-16 0,1-4 0 15,-1 2-37-15,3-2 5 0,0-1-13 0,1-1-14 16,-1-3 3-16,1-4 5 0,0 0-19 0,-3-1 11 16,3 1-12-16,1-6-4 0,3-2 3 15,-1-2 1-15,-1 0-5 0,0-4 0 0,3 1-15 16,-3-4 4-16,-13 0-27 0,10 0 18 15,1 0-10-15,-2 0-13 0,17-10 10 0,-15 6-24 16,4-3-2-16,-2-4 5 0,1 0-10 0,-3 0-1 16,0-2 6-16,0 1 6 0,-2-3-9 15,0 3 17-15,-2-2-1 0,-1 4-2 0,-4 2-15 16,1 1 19-16,-1-2-12 0,-2 2 8 16,1 1-4-16,0 2 2 0,-1 4-2 0,0 0 18 15,0 0-4-15,0 0-15 0,0-7 1 0,-14 2 22 16,9 8-12-16,-5 8 21 0,0 1-14 15,-1 3 16-15,3 3 7 0,0-2 6 0,3 1-17 16,-1 0 25-16,5 2-18 0,1-14 1 16,0 7 5-16,16 14 11 0,-6-10-15 0,2-8 2 15,4 0 20-15,6-3-26 0,0-4-29 16,3 2-12-16,1-3-23 0,-12 0-17 0,4 0-27 16,27-12-42-16,-25 3 13 0,0 4-133 0,-3-6-50 15,-6 3-47-15,-1-3 30 0,1 2-253 16,-2 0 51-16,-5 4 48 0,-4 0 46 0,0 5-7 15,0-8 52-15,0 1 3 0,-15-10 60 0,3 5 23 16,1 3 24-16,-4-6 4 0</inkml:trace>
  <inkml:trace contextRef="#ctx0" brushRef="#br0" timeOffset="21083.28">7536 2806 621 0,'-6'0'572'0,"1"1"-63"0,2 0-60 16,-1 0-46-16,1-1-35 0,0 0-26 0,1 0-28 15,2 0-43-15,0-1-27 0,2 0-23 16,1-1-35-16,3 0-17 0,9-1-26 0,4 1-34 16,1-2-54-16,0-1-62 0,1 4 2 0,0-1-108 15,-2 0-73-15,-1-2-95 0,1 0 29 0,0 1-264 16,-2-1 20-16,4 1 34 0,0 1 33 0,4-1 60 15,2 1 35-15,5 0 19 0,5 2 15 16,-5 0 12-16</inkml:trace>
  <inkml:trace contextRef="#ctx0" brushRef="#br0" timeOffset="21583.1">8751 2518 1018 0,'0'-2'358'0,"0"1"-48"0,-1-1 26 0,0 4 20 16,0 3-25-16,0 2-2 0,0 12 4 15,1-6-16-15,0 6-12 0,0 6-4 0,0 3-21 16,0 5-28-16,9 37 9 0,-7-35-45 16,2 0-7-16,-4-1-12 0,0-18-34 0,0 8-6 15,0 5-16-15,0-2-10 0,0-1-31 0,0-2-9 16,0-3-71-16,0-5-13 0,0-2-31 0,0-4-45 16,0-10-72-16,0 7 14 0,5-1-194 15,-3-9-69-15,8-5 35 0,-1-4-221 0,6-2 45 16,-5-1 28-16,3-6 29 0,1 2 25 15,-2-3 56-15,1 1 28 0,0 3-4 0,3-5 46 16,-3 4-2-16,3-2 32 0</inkml:trace>
  <inkml:trace contextRef="#ctx0" brushRef="#br0" timeOffset="22566.23">9010 2752 291 0,'4'-5'439'0,"-1"0"-69"16,1 2-37-16,-2 2-32 0,0 0-40 0,-1 2 32 16,-1-1-20-16,-1 2 0 0,1 1-16 15,-2 0-10-15,-2 1-12 0,-5 8-9 0,1-5-30 16,-5 4-15-16,2 1-15 0,-2-1-18 0,-2-1-8 15,0 1-20-15,-2-2-1 0,1 0-12 16,2-1-25-16,0-2-5 0,2 1-2 0,2-2-12 16,2 0-15-16,1-3-12 0,3 1-12 0,1-1-8 15,-1-1-19-15,2 0-4 0,1 1-11 16,-1-1 12-16,2 2 2 0,0 1-6 0,0-4-7 16,0 0 18-16,14 22 8 0,-5-8 9 0,5 1 23 15,0-2 2-15,4 6 22 0,2-6 4 0,0 1-8 16,2 1 14-16,1-4-17 0,-1 1 4 0,-1 0-15 15,1-2 1-15,-2-3-1 0,4 0-1 16,-2-2-1-16,-1-2-4 0,-1 1 1 0,5 1-17 16,-10-5-6-16,-6 0-24 0,6 0-12 15,20-11 15-15,-19 5-8 0,1-3-23 0,-2 1 1 16,-1-5-3-16,-2 0 4 0,-4-6-13 16,1 2 2-16,0 0 0 0,-1-1 7 0,-1 1 6 15,-2-2 7-15,-2 7-14 0,-1 3 18 0,0 0-3 16,-2 1 4-16,0 2-1 0,0 6-9 0,0 0 10 15,0 0-2-15,0 0 3 0,-14-6 9 16,3 15 6-16,1 2 12 0,-2 3 8 0,2 6 10 16,0 1 18-16,0-3-1 0,2-2-10 15,7 4 22-15,-5-2-8 0,4-1 12 0,0 0-22 16,2-4-3-16,0-13 3 0,0 9 1 16,0-1 4-16,16 14 6 0,-8-18-23 0,6 3 13 15,-2-7-24-15,-12 0-7 0,15 0-27 0,18-14-8 16,-15 6-13-16,0-2-18 0,2-2-1 0,-3-2-27 15,2-1 17-15,-3-3-16 0,-1 1 7 0,-2 1 6 16,0 2 8-16,-4 2 5 0,-4 2 13 16,0 4 11-16,0 2-9 0,-3 0-4 0,0 4 22 15,-2 0 23-15,0 0 21 0,0 7 19 0,-1-1 13 16,0 0 6-16,1 1-10 0,0 1-1 16,0 0 17-16,0 4-9 0,0 0 11 0,0 3-8 15,0-2-5-15,0-3 9 0,11 9 7 0,-5-14-1 16,9 2-2-16,1-4-13 0,3-3-5 15,-9 0-2-15,6 0-26 0,1 0 16 0,21-12-32 16,-17 3 8-16,-2-2-18 0,-1-1 8 16,1-3-18-16,-2-1-1 0,-2-4-9 0,1 3-5 15,-4-1 5-15,-2 2 12 0,0 1 0 16,-3 2 10-16,-2 5-9 0,-1 1 7 0,-2 1-10 16,0 4 12-16,-1-1-15 0,-1 0 7 0,0 3 4 15,0 0-11-15,-3-2 6 0,2 4 2 0,-1 0 0 16,-1 0 25-16,1 3-19 0,-3 10 22 15,2 1-16-15,0 3 30 0,2 4-15 0,1-11 10 16,0 5 10-16,0 5 4 0,12 27 6 16,-6-19-4-16,-1 2 3 0,3-1 6 0,-2 2 3 15,-1-1-8-15,0 4 17 0,1-4-9 0,-3-1 16 16,-3-16-19-16,0 7 13 0,0 1-2 0,-14 22-18 16,4-28 8-16,-4 0-3 0,1-5-19 15,-4-4 24-15,0-2-32 0,9-6 14 0,-1 0 0 16,-5 0-3-16,-15-10-17 0,14 2 13 15,2-6-17-15,1-1 0 0,2-4-8 0,5 1 10 16,-2-2-30-16,7-1-10 0,0 11 2 0,0-6-25 16,12-24-3-16,-5 21-34 0,3-1-12 15,-1 3-38-15,3 0-29 0,0 1-46 16,5 2 20-16,2-4-145 0,2 4-71 0,1-1 36 16,4 1-247-16,0 1 53 0,3-3 46 15,3-1 54-15,3 2 46 0,0-1 4 0,1 1 34 16,3 2 45-16,3 0 25 0,2-2 18 0,3 2-3 15,6 1 27-15</inkml:trace>
  <inkml:trace contextRef="#ctx0" brushRef="#br0" timeOffset="23124.72">10905 2895 425 0,'-3'-1'420'0,"1"0"-65"16,0 0-7-16,-1 1-43 0,2 0 0 0,1-1-8 15,-2 0-7-15,2 1-26 0,2-1 4 16,3 0-6-16,2 1-17 0,12 0 8 0,-9 0-21 16,9 0-13-16,3 0-27 0,2 0-17 15,5 0-16-15,-1 0-25 0,2 0-20 0,-1 0-1 16,1 0-47-16,0 0-35 0,-1 0-32 0,-3 0-61 15,-1 0 6-15,-2 0-131 0,-7 0-65 0,1 0 23 16,-5 0-311-16,-3 0 29 0,-9 0 26 16,8 0 36-16,-2-7 22 0,-9 7 50 0,-2 0 14 15,-1 1 8-15,-1 1 65 0,-10-1 4 0</inkml:trace>
  <inkml:trace contextRef="#ctx0" brushRef="#br0" timeOffset="23325.25">10938 3026 780 0,'-7'3'452'16,"3"1"-10"-16,1 0-13 0,3-2-18 0,2 2-18 16,3 0-32-16,12 1-6 0,2 0-30 0,4-3-42 15,7 1-41-15,3-2-25 0,-3 3-31 16,-12-4-39-16,5 0-63 0,6 0-46 0,2 0-72 16,34-12 4-16,-33 7-158 0,-1 0-83 15,1-2 27-15,-3 2-299 0,-2-5 40 0,-2 1 46 16,-6 0 43-16,-3-2 26 0,-5 0-3 0,-2-3 41 15,0-1 39-15,0 1 5 0,-8 3 7 16</inkml:trace>
  <inkml:trace contextRef="#ctx0" brushRef="#br0" timeOffset="23656.14">11326 2694 687 0,'-2'-2'481'0,"-1"-1"-80"0,1 2-53 16,1 0-54-16,1 2-14 0,2-1-4 0,0 1 0 15,2 2 2-15,12 6-15 0,0 2-28 0,3 2-16 16,-1 2 1-16,2-2-39 0,0 3 7 0,0 3-37 16,3 2 0-16,0 0-12 0,3 1-7 15,-2 1-29-15,-1 0-11 0,1 0-13 0,-2 2 10 16,-3-3-23-16,0-1 5 0,-3-3-20 16,-1 2 5-16,-4 1-15 0,1 0-2 0,-5-2-18 15,-2-2 6-15,-5-3-10 0,0-6 18 0,0 3-15 16,-20 15 11-16,5-12-16 0,-4-1 11 15,-3 1-10-15,-2-2-14 0,-2 0-25 0,2-2-22 16,-1-1-28-16,-2-4-31 0,0 5 9 0,3-3-71 16,1-4-54-16,2-1-33 0,6 0-34 0,4-2 24 15,11 0-190-15,-9 0-63 0,9 0 27 16,-16-11 61-16,15 5 21 0,3 1 34 0,1 1 30 16,10-5 4-16,10-2 17 0,2-1 17 15</inkml:trace>
  <inkml:trace contextRef="#ctx0" brushRef="#br0" timeOffset="24072.24">12164 2494 855 0,'-1'-3'323'0,"-1"1"-61"0,1 2-8 16,0 1 2-16,1 0 16 0,1 2-33 16,0-1 35-16,1 4 4 0,6 10-2 0,3 0-6 15,4 3 4-15,-1-1-27 0,5 1-7 16,4 3-30-16,0 0 14 0,2 3-17 0,2-3-13 15,1 4-37-15,-1 0-10 0,0-2-17 0,-2 0-22 16,2-1-6-16,-6 0-6 0,0-3-30 16,-1-1-2-16,-2-2-36 0,1 0-23 0,-4 0-22 15,0-4-27-15,-3-1-4 0,-4-6-24 16,0 0 6-16,-4-1-40 0,0-2 10 0,-1-2-103 16,-3-1-42-16,0 0-50 0,0 0 26 15,2-13-239-15,-3 6 1 0,0-2 10 0,1-8 60 16,0 6 25-16,0-5 49 0,0-4-5 0,0-3 35 15,0 1-9-15,0-1 21 0</inkml:trace>
  <inkml:trace contextRef="#ctx0" brushRef="#br0" timeOffset="24360.01">12630 2525 1023 0,'0'-12'353'0,"0"-2"53"0,0 4-23 0,0 2-37 15,0 0-24-15,0 8-39 0,0-9-26 16,0 9-22-16,0-5-45 0,6 1-15 0,-9 4 1 15,1 2 3-15,-1 5-4 0,-6 10 3 0,-1 1-1 16,0 3-34-16,-2 3 18 0,-2 1-25 16,0 4 14-16,-3 0-22 0,0 4 2 15,-1-1-32-15,-3 1 10 0,2 1-6 0,-1-3-27 16,0 1 6-16,2-2-22 0,-2-2-8 16,3 2-22-16,0-6-35 0,1-5-16 0,5 0-39 15,-1-2-27-15,1-3-16 0,3-3 7 0,3-4-117 16,-2-3-69-16,6-3-85 0,1-1 33 15,4-1 28-15,0-1 33 0,1-1-229 0,8-7 13 16,5 2 36-16,2-2 71 0,-1 0 20 0,4 0 6 16,2 2 35-16,3 3 22 0,-2-3 14 0,2 3-6 15</inkml:trace>
  <inkml:trace contextRef="#ctx0" brushRef="#br0" timeOffset="24876.88">12794 2877 489 0,'4'-1'478'0,"-2"0"-58"0,0 1-33 16,-1 1-34-16,1 2-3 0,-1 2-25 0,0 2-12 0,-1 0-22 16,4 14 2-16,-2-1-13 0,0 4-10 15,0 0-13-15,1-2-16 0,1 2-28 0,-2 3-8 16,2-6-25-16,-2-1 0 0,2 1-38 16,-2-1-26-16,1-8-3 0,-2-3-1 0,0-2-27 15,0-2-4-15,1-2 16 0,-2 0-19 16,1-1 0-16,0-1-18 0,1 0-20 0,-2-1-22 15,0 0-2-15,0 0-11 0,2-12-8 0,-2 7-9 16,1-1-12-16,1-12 9 0,-2 1 4 16,3-1-20-16,-2 0 18 0,-1 3-11 0,0 1 4 15,2-4 10-15,-2 4 3 0,1 2-10 0,2-3-5 16,-2 4 13-16,0-1 5 0,-1 4-4 16,1 0 12-16,0 3 8 0,1-2-4 0,0 1-8 15,1 2 19-15,-1-1-4 0,1-1-5 0,0 2 15 16,8-6 6-16,-2 5-9 0,-4 0-4 15,4 3 19-15,-1-1 0 0,-8 3 0 0,7 0 8 16,1 0-4-16,14 12 7 0,-7 0 3 0,0-1-7 16,-2 3 20-16,-1 2-6 0,-1 0 2 15,2 2-3-15,-5 1 6 0,0 0-11 0,-2 1 5 16,2-1-15-16,-2 1 6 0,-3-2-16 0,0-3 5 16,1 1-7-16,-1-4-4 0,-2-3-16 15,-1-2-12-15,0 1 0 0,1-3-52 0,0-1-17 16,1 1-44-16,-2-2-8 0,0-1-48 0,1-1 17 15,0 1-154-15,-1-2-46 0,0 0 32 16,0 0-254-16,0 0-33 0,3-12 45 16,-2 7 73-16,0 1 36 0,0-2 30 0,-1-1 24 0,0 2 23 15,-1 1 15-15,1-3 19 0,0 7 41 16,0 0 3-16</inkml:trace>
  <inkml:trace contextRef="#ctx0" brushRef="#br0" timeOffset="25113">12820 3093 1283 0,'-4'1'475'0,"1"-1"-34"0,0 2-35 16,0-2-34-16,1 0-42 0,2-1-38 0,1 0-19 16,2 1-25-16,2-2-40 0,1 2-5 0,12-5-30 15,-1 2-54-15,4-2-34 0,-2 0-36 0,1 2-32 16,-1-1-63-16,2-1 4 0,-3 0-115 15,2-2-76-15,-2 0 24 0,-1 2-312 0,-2-2 37 16,0 1 35-16,-4 2 33 0,3-2 17 16,-5 1 32-16,7 0 44 0,-1-1 35 0,6 1 20 15,7-2-15-15</inkml:trace>
  <inkml:trace contextRef="#ctx0" brushRef="#br0" timeOffset="25805.35">13861 2670 722 0,'-3'-2'298'0,"1"1"-5"16,0-1-34-16,1 1-6 0,1 0 4 0,0 1-31 15,-1-1-27-15,1-1-21 0,0 1 66 16,0-2 8-16,0 3-36 0,0 0 1 0,0 0-24 16,0-1-2-16,1 0-10 0,1 0-8 0,4 1 13 15,-2 0-18-15,5 0-6 0,9-1-1 0,-9 1-8 16,7 0-9-16,6 0-16 0,0 0-16 15,3 0-14-15,0 0-7 0,0 0-4 0,-1 0-14 16,1 0-18-16,-2 0-26 0,-1 0 1 0,-2 0-34 16,-2 0-26-16,-2 0-32 0,-4 0-12 15,8 7-34-15,-11-6 11 0,-5-1-88 0,-1 2-33 16,0-1-43-16,0-1-37 0,-1 0 28 16,0 0-234-16,-2 0 5 0,-2 1 20 0,0 0 60 15,-1 0 7-15,0 0 20 0,-2-1 46 0,-1 1 25 16,1 2 14-16,0-2 6 0</inkml:trace>
  <inkml:trace contextRef="#ctx0" brushRef="#br0" timeOffset="26028.94">14041 2769 526 0,'-4'2'414'0,"1"0"-71"16,2 1 48-16,-1-2-12 0,0 1-35 15,2-2-8-15,-2 2-22 0,2-2-5 0,4 3-20 16,-2-3-27-16,3 1-7 0,4 0-31 0,-3-1-29 15,14 2-11-15,-2 1-25 0,3-1-25 0,-3-1-35 16,3 3-36-16,1-4-38 0,3 0-58 16,-2 3 5-16,2-2-150 0,-12-1-52 0,6 0 22 15,6 0-307-15,0 0 1 0,0 0 38 16,0 0 35-16,28-10 35 0,-26 7 20 16,0 1 31-16,3-1 44 0,-1 0 18 0,0 1 10 15</inkml:trace>
  <inkml:trace contextRef="#ctx0" brushRef="#br0" timeOffset="26537.79">14797 2624 832 0,'0'-5'379'0,"0"0"-25"0,0 3-68 0,0-3-12 16,0 3-31-16,0 2-28 0,0 0 9 16,0 3 16-16,0 1-10 0,0 1-22 0,0 0-17 15,0 2-15-15,0 0-5 0,0 2-18 16,0-1-21-16,0 4-16 0,0-2-14 0,0 1-2 16,0-3-7-16,0 0-18 0,0-1 7 15,0-7-21-15,12 15 10 0,-10-10-5 0,0-3-9 16,1 2-9-16,3-4-1 0,-2 3-4 0,4-3-11 15,-2 0-16-15,-1 0 6 0,-5 0-8 16,13 0 6-16,1 0-8 0,-1 0-10 0,-1 0 8 16,-2 0-2-16,-1 0-1 0,1 0 2 0,-2 0-6 15,4 0 4-15,17 7-9 0,-13 0 9 16,-3 0-7-16,-1 1 3 0,-3 3 1 0,1 0-11 16,-2-2 5-16,-2 3 7 0,-1-2 9 0,-1 0-3 15,-4-1 2-15,0-2 1 0,2 2-4 16,-2-9-1-16,0 7 16 0,0-7-9 0,0 8-1 15,0-2 3-15,-20 11 8 0,9-10-13 16,0-2-7-16,-1-1-12 0,-5-1-38 0,3-3-18 16,1 0 6-16,2 0-93 0,1 0-53 15,-5 0-52-15,1 0-54 0,3 0 31 0,-9-12-235 16,13 9 21-16,7-1 41 0,-4-1 48 0,3 2 28 16,1-1 25-16,0-1 30 0,0 0 1 0,0-3 28 15,16-14 20-15</inkml:trace>
  <inkml:trace contextRef="#ctx0" brushRef="#br0" timeOffset="27139.39">14869 2576 342 0,'-2'-5'447'0,"0"5"-20"0,0-1-68 15,0 0-35-15,-1 1-6 0,1-1-11 16,1-1-23-16,1 0-32 0,0 2 0 0,1-1-21 16,1-1-17-16,5 2-27 0,-2-1-12 15,3 0-14-15,13 1-15 0,-1 0-16 0,4-2-3 16,-10 2-12-16,6 0-17 0,3 0-5 0,6 0 1 16,0 0-5-16,0 0-21 0,1 0-8 15,-1 0 5-15,-2 0-19 0,-2 0 6 0,-1 0-16 16,-1 0-5-16,-3 0-2 0,18 11 4 15,-22-6-4-15,-5-2-8 0,-2-3 4 0,0 5-7 16,-2-1-3-16,-3-1-6 0,1 1 2 0,4 6 4 16,-2 0 2-16,-3-2-14 0,-2 1 13 15,-2 0-1-15,1-1-1 0,-1-8 0 0,0 14-13 16,0 3 11-16,0-3-10 0,0 4 1 16,-11 17 0-16,11-22 3 0,0-13-2 0,0 10 17 15,0 1-7-15,0-3 5 0,0 1 11 16,13 15 8-16,-5-12-14 0,4-1 4 0,3-1-10 15,0-3 15-15,4 0-8 0,1-2 4 0,3-3-13 16,-1 0 2-16,-10-2-18 0,3 0 14 0,6 0-18 16,19-11 4-16,-20 6 3 0,-1-2-4 15,-4-1 2-15,-2-5-2 0,1-1 8 16,-3-2 6-16,-1 1-20 0,-2-2 10 0,-3-2-4 16,-5 3 8-16,0 6-2 0,0-3 1 0,-14-14-12 15,3 12 15-15,-2 2-10 0,-6 1 13 0,0 2-5 16,0 2-22-16,-6 1-7 0,0 2-39 15,2-1-21-15,0 3-35 0,0 3 13 16,0-3-113-16,8 3-49 0,5 0-59 0,-2 0 30 16,1 0-261-16,-1 0 37 0,3 0 43 0,-7 12 21 15,11-9 40-15,-3-1 28 0,1-2 24 0,-5 9 50 16,-1-3 11-16,-3 3-7 0,-3 1 67 16</inkml:trace>
  <inkml:trace contextRef="#ctx0" brushRef="#br0" timeOffset="28101.45">5780 3776 409 0,'0'0'423'0,"0"-13"-62"0,0 13-24 16,0 0-17-16,-14 0-37 0,14 0-36 0,0 0-26 15,0 0-28-15,0 0 56 0,0 0-9 16,-32 1-1-16,27 19 5 0,1 6-17 0,-1 3 4 16,4 0-14-16,0 3-4 0,0 1-29 15,1 4-20-15,0 0-4 0,-1 1-29 0,0-4-4 16,1 0-14-16,-1-4-19 0,1-13-33 0,0 5-16 16,0 3-27-16,0-3-24 0,0-3-12 0,0-4-32 15,0-4-46-15,0-3 9 0,0-8-126 16,0 0-55-16,1 9-63 0,0-11 31 0,0-1-244 15,-1-1 44-15,2-1 56 0,-1 0 12 0,0 0 37 16,3-12 49-16,-3 0 23 0,0 5-7 16,0-6 33-16,1 6-26 0</inkml:trace>
  <inkml:trace contextRef="#ctx0" brushRef="#br0" timeOffset="28400.25">5739 3956 288 0,'-1'-9'448'0,"1"0"-44"16,-2 1-63-16,2-1 37 0,-1 4-42 0,0-2-2 15,1 7-15-15,0 0-18 0,0-9-19 16,0 2-28-16,0 1-21 0,0 0-25 0,0 6-28 16,11-22-12-16,1 12-21 0,1 3-20 15,-2 4-12-15,3 2-18 0,-4 1-4 0,1 0-7 16,4 0-16-16,22 15 3 0,-16-8-14 0,-1 6-6 16,-4-5-10-16,1 3 2 0,-2 0-11 0,-3 2-7 15,-3-3-5-15,-3-1-13 0,-2 2 11 16,-3-2-9-16,-1-1 4 0,0-1-9 15,-13 14-9-15,4-11-19 0,-4 1-12 0,-4 0-31 16,0 0-18-16,-2-3 7 0,3 2-77 0,0-2-17 16,2-2-47-16,-3-4-14 0,6 0-38 0,11-2 26 15,-8 0-224-15,-4-11 2 0,9 6 12 16,2-1 44-16,1 0 32 0,2 0 7 0,7-7 27 16,2-1 19-16,-1 4 8 0</inkml:trace>
  <inkml:trace contextRef="#ctx0" brushRef="#br0" timeOffset="29207.39">6043 3853 943 0,'4'-2'343'16,"-1"1"-47"-16,-2 2-6 0,0 3-37 0,0-1 41 15,-1 2-14-15,0 1 1 0,0 2-7 16,2 14-11-16,0-3-17 0,0 5-6 0,2 1 0 16,2-2-33-16,2-3 9 0,0 1-31 0,1-2-13 15,-4-3-23-15,6-3-2 0,-1-1-31 16,-4-3-10-16,1-6-16 0,-2-1-6 0,2 0-14 15,-7-2-21-15,12 0-17 0,2 0-16 16,16-18-17-16,-16 7-21 0,-2 1-8 0,2-2-6 16,-3-3-6-16,-1 1-1 0,-1-1-22 0,-1-1 6 15,0 1 16-15,-3 1 0 0,-2 3-2 0,-1 3-1 16,-1 2 18-16,2 2-9 0,-2 1-8 0,-1 1 26 16,0 1-5-16,0 1 12 0,-2 1 6 15,2 1 18-15,-3 1 16 0,2 3 4 0,-1 0 5 16,1 12 25-16,-1 1-7 0,2 2 17 0,0-12-2 15,0 4 4-15,0 2 4 0,13 16 3 16,-6-16-25-16,1-1 11 0,1-2-15 16,2-4-1-16,-1-2-23 0,0-3 19 0,2-3-24 15,-2 0-21-15,1 0-34 0,18-12-32 0,-12 2-19 16,1-4-27-16,-1-1 7 0,-4 0-65 0,4-4-14 16,-4-2-13-16,0-3-14 0,-3 2 4 15,0-1-4-15,-2-5 8 0,-4 0 26 0,4 0 12 16,-4 3 26-16,-2 0 7 0,-2 5 21 15,0 13 30-15,0-6 29 0,0 2 29 0,-14-9 15 0,10 13 42 16,1 2 2-16,-1 0 11 0,1 2 31 16,-1 1-5-16,1 0-8 0,-1 2 29 0,2 1 20 15,-1 2-1-15,1 2 8 0,0 1 3 0,2 11-6 16,-2 3 16-16,2-9-6 0,0 8 20 16,0 3 4-16,11 29-6 0,-4-22-18 15,1-1 4-15,0-3-18 0,2 0-5 0,-4-1-2 16,3-3-28-16,-2-3-10 0,-3-2-6 0,1-5 3 15,-2-2 1-15,2 0-18 0,-2-4 6 16,-2-1-9-16,2-3-4 0,-1 2-3 16,-2-3-13-16,0 0 9 0,0 0-12 0,0 0-31 15,10-15 6-15,-3 2-22 0,-1 1 13 0,-1 2-14 16,1-2 12-16,3 0-17 0,0 3-2 0,2 0 15 16,-3 2 1-16,6 1-12 0,0 0 5 15,2 3-1-15,3 0 9 0,2 0-9 0,-14 3 15 16,8 0 0-16,0 0-4 0,15 15 4 15,-15-9-11-15,-2 4 6 0,-1 1 14 16,-7-1 4-16,-1-2 6 0,0 1-14 0,-4-9 21 16,0 8-6-16,0-1 9 0,-11 14-14 0,0-10 13 15,-1 0-16-15,-4-1 16 0,0-2-10 0,-2-3-43 16,-1 1-18-16,-2-4-43 0,1-2-31 16,5 1 12-16,4-1-122 0,-3 0-57 0,-18-15-32 15,17 5 28-15,3-6-269 0,3 3 24 0,3-5 63 16,3 4 12-16,3 7 47 0,0-5 24 15,21-15 40-15,-4 9 14 0,2 4 22 0,3-1 10 16,-1 3-5-16</inkml:trace>
  <inkml:trace contextRef="#ctx0" brushRef="#br0" timeOffset="29619.49">6968 3784 376 0,'4'-6'451'0,"2"2"-62"15,-2 0-57-15,-1 1 34 0,0 2-19 0,-2-1-46 16,1 1-13-16,-1 2-17 0,1 1-2 0,2 2-4 15,0 10 1-15,2 5 5 0,0 5-21 16,3 2-10-16,-1 3-4 0,0 1-18 16,0-3-23-16,1-2-22 0,2 2-16 0,0-2-18 15,-2-2 11-15,1 0-26 0,1-1-12 16,0-1-12-16,-3-5 8 0,1-3-12 0,0-2-9 16,1-6-22-16,-1-3 7 0,-9-2-8 0,13 0-26 15,15-12-39-15,-10 4-18 0,-3-6-14 16,-2-1-6-16,-1-1-8 0,1 3-17 0,-2-4 19 15,-2 2-14-15,0-2 7 0,-5 9 14 16,2 1 0-16,-3 2-1 0,-1 1-9 16,0 4 5-16,-2 0 14 0,0 0 0 0,0 9 20 15,0-3 19-15,-2 13 14 0,4-5-5 0,-2-7 12 16,0 5-6-16,0 0 1 0,0 1-7 16,13 16 1-16,-10-17 5 0,0-5-8 0,-1 0 12 15,2-4 6-15,-1 1-37 0,2-3-10 0,2-1-33 16,-1-3-61-16,12-7-30 0,-1 4 13 15,0-7-181-15,-1-4 26 0,-4-2-280 0,0 2-28 16,0 0 61-16,-3-3 34 0,1 2 51 0,-2 2 16 16,-3-3 34-16,-1 2 51 0,4 3-12 15,-6 1 40-15,-2 1 4 0,1 3-1 0</inkml:trace>
  <inkml:trace contextRef="#ctx0" brushRef="#br0" timeOffset="29751.84">7450 3839 210 0,'-6'-5'465'0,"0"2"-45"16,0 1-65-16,1 0-39 0,-1 0-25 0,1 1-36 15,1 0-28-15,-2 1-26 0,2 1-56 0,4-1-54 16,0 0-47-16,0 0-72 0,-8 0-56 16,-2 10 9-16,9-6-247 0,1 0-67 0,3 0-4 15,7 6 57-15,4 0 10 0,5-1 23 16,5 0 29-16</inkml:trace>
  <inkml:trace contextRef="#ctx0" brushRef="#br0" timeOffset="30016.04">7672 3934 568 0,'1'-1'405'0,"1"0"-25"16,1 0-52-16,-2 0 68 0,1 0-18 0,-1 0-29 16,0 1-16-16,-2 0-16 0,0 2-31 0,-2 1 2 15,-1 2-32-15,-6 6-16 0,3 4-16 16,-3 2-8-16,2 1-30 0,-1 0-4 0,4 4-25 16,3-4-5-16,-1 2-14 0,3-10-13 0,0 3 0 15,0 4-28-15,16 15-1 0,-4-21-19 16,3 0-9-16,5-2-7 0,3-2-34 0,4-2-16 15,2-1-39-15,-14-4-48 0,10 0-56 0,3 0 11 16,2 0-136-16,32-14-75 0,-32 12 30 16,3-4-305-16,1 2 56 0,2 0 44 0,2-3 44 15,0 6 4-15,1-6 71 0,0 4-6 16,3 1 55-16,-1-3 20 0,-1-1 45 0,0 3 15 16</inkml:trace>
  <inkml:trace contextRef="#ctx0" brushRef="#br0" timeOffset="30278.78">8554 3854 1360 0,'-2'-4'489'0,"2"0"-69"0,-2 4-57 16,2 0-26-16,0 3-18 0,0-1-13 0,1 4 14 16,2 12-35-16,-3-6-2 0,0 7-27 15,9 30 17-15,-6-20-19 0,1 1-28 0,-2 1-24 16,-1-3-30-16,-1-16-31 0,0 8-13 15,0 1-64-15,0-1-59 0,0 0-31 0,0-5-43 16,0-3-33-16,0-2 10 0,12 4-128 16,-9-13-60-16,0-2-65 0,1-3 30 0,10-4-236 15,-2 1 38-15,1-3 36 0,1-3 52 16,0-5-10-16,1 0 62 0,0 1 2 0,-1-2 16 16,1 0 46-16,-2 0 18 0,3 2-3 0</inkml:trace>
  <inkml:trace contextRef="#ctx0" brushRef="#br0" timeOffset="31228.95">8790 4006 398 0,'10'-10'385'0,"-4"3"-52"16,2 2 7-16,-3 2-39 0,-3 2-40 15,0 0 62-15,-1 3 18 0,-1-2-13 0,-1 3-9 16,-1 1-19-16,-2 0-7 0,-6 7-40 16,-1 2-26-16,-2-2-12 0,-2 1-9 0,0 0-37 15,-1-1-16-15,1 0-11 0,-1-3-20 0,2 2-9 16,1-2-25-16,-1-2-16 0,-1 2-36 16,7-4-17-16,0 1-18 0,0-2-15 15,4-2-15-15,-1 2-6 0,3 0-17 0,0-1 18 16,1 2-12-16,1-3 22 0,0-1 3 0,0 0 4 15,0 0-5-15,11 12 5 0,3-5 1 0,1 2 17 16,5-1-1-16,0 2 12 0,3 0 2 0,0-3-1 16,1 1 7-16,-1-1-2 0,4 0-1 15,0-2 11-15,0-1-7 0,4 1 0 16,-8-4-5-16,3-1-2 0,-14 0 6 0,6 0-7 0,2 0 2 16,23-10-17-16,-25 4 0 0,2 0-10 15,-4-2-5-15,-1 1 8 0,-2-3-1 0,0-1 6 16,-4-2 3-16,-2 0-10 0,1-2 4 0,-3 0-2 15,-1 3 11-15,-1 4 9 0,-3-1 4 16,1 2-7-16,-1 2-10 0,0 5 7 0,0 0-2 16,0 0-5-16,-10-8 5 0,6 9-4 0,0 2 7 15,-8 5 5-15,2 4 3 0,-1-1 5 16,0 5-14-16,3 0 13 0,6 0 7 0,-2 0-7 16,2-6 3-16,2-10 23 0,0 13 0 15,13 13-12-15,-6-16 10 0,1-3-14 0,1-1-7 16,-1-3-3-16,0 0-6 0,2-3-3 15,-2 0-7-15,6 0-27 0,17-15-20 0,-14 3-9 16,1 3-32-16,-2-1-17 0,-1-4-7 0,-2 1 10 16,0-1-55-16,1-4 16 0,-3 2 9 15,0 0 14-15,-2 3 6 0,-1-1 44 0,-5 7 15 16,1 0 13-16,-1 5 17 0,1 0 2 16,-4-1 2-16,0 6 68 0,0 0 8 0,-1 2 27 15,0 1-2-15,-1 1 6 0,2 1-2 0,0 2 3 16,0 4-6-16,0 1-10 0,0-3 12 15,0 3 2-15,0-3-18 0,15 9 4 16,-11-14-17-16,2-3 8 0,2 0-19 0,8 0-3 16,-9-4-1-16,4 0 2 0,4 0-19 0,2 0-3 15,19-13-2-15,-17 7-21 0,-2-2 17 0,1-2-16 16,-1 0-5-16,0-1-3 0,-2 1 9 0,-1-2-6 16,-1-1-5-16,0-1 5 0,-4 5 10 15,1-2-1-15,-1-5-14 0,-3 8 7 0,-2 3 13 16,0 0-14-16,-1 2-1 0,-1 0-4 0,-1 2 4 15,0 1 12-15,-1 0-2 0,0 0-4 16,-1 7 14-16,0-2-6 0,0 0 11 0,2 16-10 16,-1-11 27-16,0 6 9 0,13 26 14 15,-6-13-5-15,0-1 14 0,1 3-3 0,3 1-7 16,-2 3 23-16,0 1-5 0,1 3 10 16,-1-2-25-16,-2 3 9 0,-4-4-10 0,0 3 8 15,-3-4-7-15,0-17-2 0,-10 33-25 0,-1-19 16 16,-2-3 6-16,-4-4-12 0,-2-4-24 0,-2-4 19 15,1-3 5-15,-6-2-19 0,1-5-1 0,4-6-5 16,11-1-4-16,-18-10 9 0,14 0-2 16,4-6-3-16,1-2 3 0,5-4 2 0,4 13-16 15,0-8 0-15,13-22-14 0,-2 17-9 16,0 1-28-16,2 1 4 0,5-3-47 0,4 0-40 16,0-1-30-16,1 2-24 0,2 0-59 15,1 3 23-15,2-1-87 0,-1 2-59 0,2 1 33 16,-1 0-277-16,2 1 34 0,-3 0 40 15,3 2 46-15,3-1 36 0,1 1 21 16,0-2 23-16,-1 1 51 0,4 1-13 0,3 1 53 16,2 0 3-16,0 3 49 0</inkml:trace>
  <inkml:trace contextRef="#ctx0" brushRef="#br0" timeOffset="31850.59">10716 4153 871 0,'-3'1'281'0,"0"0"8"16,1 0-19-16,2 0 10 0,1 1-37 0,1-1 49 16,3 2-8-16,1-3 0 0,17 3-11 15,3-2-26-15,3 1-10 0,5-1-27 0,1 0-16 16,0 1-27-16,-4 0-7 0,3 1-35 16,2-1 1-16,-3 1-20 0,-3 0-26 0,-4 0-41 15,0 0-24-15,-3 0-34 0,2 0 2 0,-8-1-94 16,-2 0-51-16,-4-2-47 0,-11 0-36 15,7 0 22-15,-7 0-290 0,8 0 37 0,-8 0 37 16,0 0 39-16,8 0 31 0,-11 1 16 0,0 1-4 16,-4-2 53-16,0 2-4 0</inkml:trace>
  <inkml:trace contextRef="#ctx0" brushRef="#br0" timeOffset="32088.85">10901 4302 823 0,'-3'2'399'15,"0"0"-34"-15,2 0-49 0,-2 1 39 0,2-1-30 16,1 2-5-16,2 0-20 0,1 0 0 16,7 5-16-16,9-1 2 0,-1 0-29 0,7-2-23 15,3-2-15-15,-2 1-33 0,6-2-17 16,2 0-44-16,2-1-12 0,2-2-61 0,-22 0-53 16,9 0-50-16,4 0 7 0,2 0-199 15,29-14-89-15,-27 10 29 0,-4-3-240 0,1 1 53 16,-2-3 29-16,-5 1 40 0,-2-1 31 15,3 1 39-15,-5-1-13 0,-4-2 55 0,2-2 11 16,-4 1 39-16</inkml:trace>
  <inkml:trace contextRef="#ctx0" brushRef="#br0" timeOffset="32455.82">11377 3973 736 0,'-4'-1'422'0,"1"1"-60"16,-1-2-45-16,1 2-10 0,1 0-33 0,-1-3-32 15,2 3-13-15,1 0-4 0,1 1-12 0,2 1-7 16,2 0-2-16,2 0-28 0,9 5-8 16,2 3-28-16,-2-1-6 0,4 1-19 0,2 3-1 15,-1-1-16-15,1 0-14 0,0 3-9 16,2-1-1-16,0 2-11 0,0 1-10 0,2-1-6 15,-3 2 4-15,0-1-9 0,-3 3 0 0,-1-3-4 16,-4-1-7-16,-1 4 4 0,-1-3-5 0,-4 0-1 16,-3 0-4-16,-4-1-4 0,-2-7 4 0,0 0-13 15,-15 16 13-15,3-11-8 0,-3-3-23 16,-2 1-36-16,-4-3-19 0,-3 1-11 0,-1 1 6 16,0-4-115-16,-1 2-65 0,-3-3-63 15,2-1 33-15,3-3-238 0,4-2 28 0,1 2 61 16,13-2 18-16,-4 0 20 0,3 0 34 15,7 0 17-15,-13-11 23 0,14 8 14 16,2-1 39-16</inkml:trace>
  <inkml:trace contextRef="#ctx0" brushRef="#br0" timeOffset="34517.91">12465 3889 252 0,'0'0'287'15,"0"0"-38"-15,0 0-26 0,0 0-19 0,0 0 6 16,0 0-4-16,0 0-17 0,0-11-7 0,0 11-18 16,0 0-2-16,0 0-8 0,0 0 2 15,-14 0 18-15,14 0-33 0,0 0-16 16,0 0 25-16,0 0-14 0,0 0-10 0,0 0-14 16,0 0 2-16,0 0-17 0,0 0 10 0,0 0-30 15,0 0 2-15,0 0-19 0,0 0 0 0,0 0-23 16,0 0-11-16,0 0 14 0,0 0 4 15,0 0 15-15,0 0-34 0,0 0 26 0,0 0 4 16,-5 11 4-16,8 7 10 0,1-1 4 16,0 2 4-16,3 2-2 0,-3-1 9 0,1 4-2 15,3-2-21-15,-1-1 8 0,1-1-14 16,0-2 6-16,1 1-9 0,-1-2-8 0,1 0-1 16,0-2-3-16,-1-3-6 0,2-1-2 0,-4-3 2 15,1-1 3-15,-2-3-7 0,0-1-1 0,1 0-16 16,-1-1-16-16,-1-2-25 0,0 0-28 0,-4 0-34 15,0 0 8-15,12 0-87 0,13-15-28 16,-12 5-11-16,-4 0-38 0,0-2-4 0,2 3 26 16,0-4-157-16,-3-2-81 0,1 1 34 15,0-1 32-15,-2-1-2 0,1 1 35 0,0 2 9 16,-6 2 39-16,1 4 21 0,2-7 78 0</inkml:trace>
  <inkml:trace contextRef="#ctx0" brushRef="#br0" timeOffset="34843.25">12756 3981 774 0,'-2'-8'223'15,"2"2"-10"-15,1-1-5 0,-1 2 8 16,-1 0 10-16,1 0 17 0,-2 1-34 0,2 1 20 15,-1-2-37-15,1 5-21 0,0 0-2 16,0 0 16-16,0 0-9 0,-7-12 1 0,5 14-5 16,1-1 2-16,-2 3-5 0,1 0 3 0,-1 1-11 15,0 13 6-15,1 1-7 0,-4 3 2 16,4 0-32-16,2-9 4 0,0 4-18 0,0 3 7 16,0 5-21-16,16 25-10 0,-12-24-14 0,3 0 14 15,-2-3-3-15,2 4-28 0,-2-2 2 16,1-2 0-16,-2 0-23 0,-1-3 9 0,-1-1 3 15,-1-8-29-15,-1 1 9 0,0-12-2 0,0 8-7 16,0-1-3-16,0-7 4 0,0 7 6 16,0-7-13-16,-16 17-10 0,10-17 12 0,-6 7-8 15,-1-4-15-15,3 0 3 0,10-3-22 16,-10 0-14-16,-1 0-17 0,2 0-32 0,0 0-17 16,1 0-28-16,-4 0-18 0,1 0 13 0,-1 0-101 15,-4-13-42-15,12 10-16 0,0 1 27 16,1-2-259-16,-2 2 5 0,5-2 42 0,0 0 46 15,1 1 36-15,0-1 30 0,4 1 39 16,8-6-1-16,2 1 34 0,4-2-31 0,4 3 36 16</inkml:trace>
  <inkml:trace contextRef="#ctx0" brushRef="#br0" timeOffset="35320.04">12943 4299 509 0,'0'0'447'0,"1"2"-79"0,-1 1 13 16,0 2-7-16,0 0-36 0,0 2-26 0,5 11-23 16,-5-8-5-16,0 4-13 0,7 20-21 0,-4-14-17 15,1 0-12-15,0 0-11 0,-1-2-19 16,1-1-16-16,-2-5-27 0,2-2 0 0,-2-3-29 16,-2-1-10-16,1 0 1 0,-1-1 7 0,0-2-19 15,1-2 12-15,0 2-14 0,-1-3-21 16,0 0 7-16,-2 1-18 0,1-4-13 15,0 1-7-15,-1-1-19 0,1-3-18 0,-3-9-13 0,0-1 0 16,2-2-9-16,-1 1-7 0,2-1-11 16,1 7 1-16,0-1 3 0,0-3 7 0,0 1-2 15,12-16-4-15,-5 18 3 0,-2 0 16 16,0 4 5-16,0 1 9 0,1 3-10 16,0-1 16-16,0 3-5 0,0-1 8 0,1 1 3 15,-1 2 12-15,-6 0-12 0,13 0 0 0,17 10 27 16,-12-4 6-16,-1 6-19 0,4 3 25 15,-6 2 0-15,1 1-5 0,-2 1-13 0,-2 2 2 16,-1-4 5-16,-4 1-12 0,-2 0-1 16,2-1 5-16,-3 0-2 0,-2-7-26 0,1-2-23 15,-1-1-11-15,-1-2-27 0,0-1-8 0,-1-1-59 16,0-3-51-16,0 0 15 0,0 0-136 16,0 0-68-16,0 0 32 0,1-15-277 0,-1 10 58 15,1-2 27-15,0 1 39 0,2-10 41 0,1 0 45 16,-4 2 34-16,0 14 46 0,0-11 15 15,0 3-17-15,0 1-10 0</inkml:trace>
  <inkml:trace contextRef="#ctx0" brushRef="#br0" timeOffset="35561.25">13066 4421 293 0,'-4'1'539'0,"0"1"-62"0,0-2-56 16,0 1-22-16,2 0-46 0,-1 0-25 15,0-1-19-15,2 3-30 0,-1-3-3 0,2 2-21 16,-2-2-28-16,5 2-10 0,-1-2-21 0,4 0-13 16,0 0-31-16,1 0-14 0,13-2-43 15,-10 2-32-15,7 0-34 0,23-10-52 16,-16 5 1-16,-3 0-144 0,0-2-53 0,6 2 20 16,-6-2-263-16,-3-2-46 0,1 2 38 0,1 1 34 15,-4-1 37-15,6-2 13 0,-6 1 37 0,7-1 19 16,3 1 43-16,-1-4-1 0,-1 5 36 15</inkml:trace>
  <inkml:trace contextRef="#ctx0" brushRef="#br0" timeOffset="35895.15">13703 3918 328 0,'-2'0'511'0,"0"0"-103"0,-1 0 24 16,1 0-46-16,0 0-23 0,2 0-19 0,-2 0-33 16,2 0-21-16,0-1-16 0,0 1-13 0,2-1-35 15,2 0-14-15,0 0-14 0,4-1-18 16,10-1-20-16,2 0-30 0,-4-1-4 0,6 2-12 15,0-1-29-15,2 3-41 0,-1-2-55 16,-2-1-39-16,-1 2 5 0,0-2-129 0,-6 1-58 16,-3 1-64-16,-2 1 29 0,-9 0-273 0,0 0 51 15,8 0 37-15,-8 0 61 0,0 0 21 16,0 0 7-16,12 8 10 0,-14-6 33 16,-3 0 29-16,2 1-9 0</inkml:trace>
  <inkml:trace contextRef="#ctx0" brushRef="#br0" timeOffset="36105.21">13716 4034 291 0,'-3'4'556'0,"0"0"-42"15,2-1-45-15,1 1-16 0,2-2-25 0,0 2-27 16,4-2-29-16,-1 0-55 0,1 1-22 0,16 0-32 16,0 0-24-16,4 0-36 0,4-1-42 15,1-1-77-15,-5-1-72 0,-12 0 1 16,7 0-144-16,25-12-79 0,-21 6-84 0,0-1 31 15,-6 1-246-15,0 1 34 0,-3-3 50 0,1 1 21 16,4 0 45-16,-3-2 12 0,4 1 15 16,-3-2 23-16,8 2 32 0,-3-1 11 0</inkml:trace>
  <inkml:trace contextRef="#ctx0" brushRef="#br0" timeOffset="36382.46">14298 3791 517 0,'-2'-6'544'0,"1"2"-87"16,0 0-73-16,-1 2-52 0,2 2-25 0,0 0-6 15,2 3-3-15,-2 2-16 0,2 0-5 16,1 13-11-16,3 2-22 0,-1 3 1 0,0 3-14 16,-1-1-36-16,1 0-3 0,-1 2-20 15,-2-2-13-15,1-1-23 0,-2 0-12 0,1-4-23 16,1-1-28-16,2-3-36 0,-5-4-51 0,2-6-25 15,-2 1-41-15,1 0-40 0,1-5 11 16,0 1-164-16,2-3 26 0,-4 0-316 0,0 0 31 16,0 0 43-16,20-18 29 0,-15 4 26 0,5 0 55 15,5 0 16-15,-2-5 39 0,-5 0 14 16,4 1 16-16,-3-2 11 0</inkml:trace>
  <inkml:trace contextRef="#ctx0" brushRef="#br0" timeOffset="36805.58">14512 3855 813 0,'2'-4'512'16,"-2"2"-29"-16,0-1-56 0,0 0-20 16,1 2-49-16,0 0-33 0,0-1-41 15,-1 2-31-15,0 0-22 0,1 3-4 0,-1 1 8 16,1 2 1-16,1 1-37 0,-2 12 15 0,2 4-23 16,1 1-20-16,1-1 7 0,-3 5-14 0,1-2-2 15,0 0-13-15,-2 1-32 0,0-16-9 16,0 6-4-16,0-2-5 0,0 1-13 15,0-3-9-15,0-2-13 0,0-3 9 0,0-1-9 16,0-7-11-16,-14 13-11 0,14-13-26 0,-4 1 4 16,2-1 1-16,-1 0-1 0,-1-1-56 0,2-1 12 15,0 1-19-15,1-2 16 0,-3 1 6 16,2 0-10-16,2-1-8 0,-3 1 7 0,2 1 1 16,0 0 0-16,1-2 1 0,0 3 11 15,0-3-7-15,5 2 19 0,-1 0-10 0,0-1 10 16,3 2-22-16,0-1 19 0,15-3 1 0,-1 2 0 15,-10 2 1-15,7 0 2 0,2 0 13 0,5 0-5 16,-1 0 3-16,2 0-11 0,-1 0-31 0,0 0-18 16,-2 0-21-16,-4 0-36 0,-4 0-16 15,-3 0-22-15,3 0 13 0,-3 0-117 0,5-5-35 16,-13 3-41-16,-3-3 29 0,0-1-250 16,-1 2 37-16,-2-1 28 0,0 0 48 0,-6-7 21 15,1-3 25-15,1 1 44 0,-2 0-11 0,0-3 37 16,1 2 27-16,2-2-10 0</inkml:trace>
  <inkml:trace contextRef="#ctx0" brushRef="#br0" timeOffset="36997.58">14713 3966 577 0,'-10'6'466'0,"-1"6"32"15,2-1-28-15,-1 2-29 0,4 2-36 0,-2 0-5 16,5-1-39-16,-1 1-26 0,0 1-18 0,2-1-26 16,2-15-28-16,0 14-29 0,0 1-24 15,0-1-23-15,12 16-15 0,-7-15-44 0,1-1-49 16,1-5-45-16,-4 0-62 0,-1-1-65 15,0-1 9-15,1-2-126 0,-1-1-60 0,0-1-74 16,-2 0 31-16,0-1-230 0,2 3 41 0,0-5 34 16,0 1 49-16,-2-1-8 0,0 0 59 0,0 0 25 15,0 0 36-15,-4 3-17 0,4-3 31 16</inkml:trace>
  <inkml:trace contextRef="#ctx0" brushRef="#br0" timeOffset="40990.35">16135 3993 445 0,'0'-12'390'0,"0"12"-20"0,0 0-42 16,0 0-41-16,0 0-37 0,0-14-31 16,20-3 24-16,-20 16 1 0,2-1-29 0,-2 1-14 15,0 2 16-15,0 1 8 0,2-1-4 0,-2 4-2 16,2 0-6-16,-2 15 10 0,2 1 1 0,2 5-29 15,-2 2 8-15,0 5-3 0,0-1-21 16,2 2-18-16,-4-16-17 0,0 9 15 16,0 6 1-16,0 1-42 0,13 33 3 0,-10-34 0 15,2-3-15-15,-3-1-7 0,2 2-40 0,-2-3 0 16,-1-5 8-16,1-4-31 0,0-2-2 16,0-5-22-16,-2-2-7 0,2-4-25 15,-2-6-35-15,0 0-45 0,-4 4-48 0,2-7-48 16,0 1 19-16,1-3-117 0,-1-2-52 0,0-13 30 15,0-1-270-15,-2-4 10 0,1 0 61 0,-2 0 53 16,3 0 23-16,0 0 34 0,2 0 2 16,-2-1 46-16,0 1 25 0,2 1 1 0,-1 2 44 15,-1 0-9-15</inkml:trace>
  <inkml:trace contextRef="#ctx0" brushRef="#br0" timeOffset="41338.33">16125 4003 491 0,'0'-4'419'0,"0"-3"-28"16,0 2-53-16,0-1-44 0,0 0 37 16,5-7-31-16,-5 13-22 0,9-19-26 0,-2 8-12 15,2 0-21-15,3 2-2 0,0-1-8 0,2 0-21 16,2 3-13-16,4 0-23 0,0 2-16 16,-10 5-5-16,7 0-10 0,3 0-15 0,1 0-5 15,24 14-7-15,-19-5-11 0,-5 1-10 0,-1 2 1 16,-2 3-21-16,0-3 7 0,0 2-14 0,-7 1-5 15,-1-1 5-15,-4 1-7 0,1 0 6 0,-5-3-10 16,-2-3-12-16,0-9 18 0,0 9-15 16,-13 13 5-16,1-11-16 0,1-1 18 0,-10-1-21 15,6-1 18-15,-5-2-12 0,2 0-24 16,-2-2-22-16,1 2-21 0,10-6-15 0,-3 0-35 16,-1 0 8-16,3 0-101 0,1 0-41 15,-1 0-36-15,0-16-55 0,3 5 29 0,2 1-212 16,5 2 6-16,0 3 25 0,0 5 82 0,12-18-26 15,0 13 58-15,9-4 17 0,4 0 36 16,6 3 2-16,-1 3-4 0</inkml:trace>
  <inkml:trace contextRef="#ctx0" brushRef="#br0" timeOffset="41619.01">17000 4017 232 0,'0'0'476'0,"0"0"-57"0,-1 1-56 16,0-1-48-16,1-1 15 0,0 1-48 15,1 0 20-15,-1 0-45 0,1 0 0 16,-1 0-21-16,4 0-20 0,1 1-18 0,-1-2 1 16,3 1-15-16,0 0-28 0,10 2 0 0,-5-2-25 15,3 0-11-15,2 0-12 0,0 0-32 16,1 0-34-16,0 0-58 0,0 0 3 15,2 0-137-15,-5 0-59 0,-1 0-68 0,-3 0 27 16,-1 0-267-16,-3 0 47 0,-7 0 20 0,0 0 52 16,8 0 10-16,-8 0 45 0,5 4 23 15,-7-3 19-15,1 0 8 0,-3 4 28 0</inkml:trace>
  <inkml:trace contextRef="#ctx0" brushRef="#br0" timeOffset="41854.64">17051 4143 610 0,'-4'3'454'0,"-1"0"12"16,3-2-22-16,0 0-40 0,1 1-26 0,0 0-45 16,0-1-26-16,1 1-12 0,-1-1-29 0,2 2 1 15,2 1-43-15,1-3-7 0,3 1-37 16,-2 1-9-16,12 0-15 0,4 2-39 0,1-3-46 16,1-2-32-16,1 1-56 0,1-1-50 15,4 0 5-15,-14 0-134 0,4 0-48 0,31-10-65 16,-21 5 32-16,-4 3-248 0,2-2 34 15,3 0 50-15,-7-3 22 0,6 2 36 0,-2 0 33 16,0-1 22-16,3 3 24 0,-3-5 24 0,-2 4-14 16</inkml:trace>
  <inkml:trace contextRef="#ctx0" brushRef="#br0" timeOffset="42327.42">17719 3811 557 0,'0'-9'407'0,"0"2"32"16,-2 0-31-16,2 2-42 0,0-2-28 15,-2 5-25-15,2-1-25 0,0-1-22 16,-1 2-18-16,1-1-35 0,0 3-19 0,-2 0-4 16,1 1 5-16,0 2-4 0,-1 2 9 15,-1 11-10-15,-2-3-9 0,2 5-10 0,-2 1-17 16,1 3-16-16,3 3-15 0,-3-7-11 0,-4 5 26 15,2 1-16-15,2-1-10 0,2 1-5 16,-1 0-5-16,2-1 3 0,0-1-27 0,-1-2-7 16,2-10 5-16,0 3-10 0,11 18-16 0,-6-17-10 15,1-1 17-15,2-6-24 0,-2-2 7 0,2 0-13 16,9 0-20-16,-4-4 4 0,1-1 0 16,-3 0-28-16,4 0-30 0,21-11-1 0,-18 1-2 15,-2 1-11-15,-2-1-9 0,0-4 12 16,-3 1 3-16,-3-2-12 0,-2 1 3 0,-3 4 17 15,-2 4 4-15,-1 6 1 0,0 0 0 0,0-7 9 16,-23-6 4-16,11 11-17 0,2 1 16 16,10 1 8-16,-14 0-8 0,-4 0 16 15,0 0 2-15,-22 13-18 0,22-6-1 0,2-3-8 16,3-1-40-16,3 0-34 0,4-2 9 0,3 2-76 16,-1 0-58-16,1-3-25 0,3 0-57 15,-1-3 27-15,3 0-239 0,0 1 25 0,3-2 52 16,9-4 35-16,7 2 34 0,4-4 27 15,0 1 22-15,2 2 8 0,2-1 18 0,-5 0 7 16</inkml:trace>
  <inkml:trace contextRef="#ctx0" brushRef="#br0" timeOffset="42629.71">18038 3834 849 0,'0'-3'409'0,"0"-1"8"16,0 1-26-16,0 1-47 0,-1 0-28 0,1-1-48 15,0 0-1-15,-1 3-3 0,0 2-20 0,-1-1 5 16,2 2-26-16,-4 2 21 0,4 1-21 16,2 14 0-16,-2-11 3 0,0 9-23 0,0 1 27 15,0 5-40-15,0 1 0 0,0 2-13 16,0 0-23-16,0 1-28 0,0-3 5 0,0 0-12 16,0-1-29-16,0-3 0 0,0-3-25 0,0-3-20 15,0-3-4-15,0 0-49 0,0-4-23 0,0-1-26 16,0-7-27-16,0 6-34 0,0-6-52 15,0 0 16-15,0 0-155 0,6 8-36 0,-5-10 31 16,0-1-291-16,0 1 30 0,1-1 56 16,-2-1 40-16,2 0 49 0,-2 0-9 0,1 0 50 15,-2 1 28-15,-1 0 35 0,2 0 14 0,0 0 12 16,-2-1 5-16</inkml:trace>
  <inkml:trace contextRef="#ctx0" brushRef="#br0" timeOffset="49795.2">19812 3946 371 0,'0'0'355'16,"0"0"-56"-16,0-13-22 0,0 13-40 15,0 0-7-15,20-27-9 0,-20 21-18 0,-2 1-2 16,1-1-10-16,1 6 8 0,-9-22-38 0,5 14-13 16,-4-5-17-16,-4 4 11 0,0 1-17 15,-2 1-12-15,-3 2-10 0,2 5-10 0,6 0-3 16,-21 10-1-16,10 0-4 0,0 3-13 15,0 3 5-15,2 1 4 0,3 1-17 0,-1-1 18 16,0 2-12-16,5 4-8 0,2-4 11 0,2 1-3 16,4-1 0-16,2-2 0 0,1-10-9 0,0 1 3 15,13 13-9-15,-6-12 1 0,4-5-19 16,3 3 6-16,3-6-16 0,-2-1 2 0,-5 0-13 16,4 0-12-16,18-15 0 0,-13 6-10 15,-2 0-21-15,2-3-1 0,-3 2-12 0,-3-3 0 16,-2-1 17-16,0 0-34 0,-2 2 25 0,-3 2-19 15,-1 0 39-15,-2 3-33 0,0 2 27 0,-1 1 1 16,0-1 20-16,0 3-14 0,-1-1 8 16,0 2-2-16,1-1 7 0,-2 1 12 0,1 1 2 15,-1 0 4-15,0 0 17 0,-1 5 3 0,0-1-4 16,1 3 8-16,-1-1 8 0,1 13-13 16,0-9 4-16,0 6 11 0,0 4-13 0,0 2 1 15,13 28 8-15,-6-22 10 0,1-3-9 16,0 1 1-16,0 1-7 0,2-1 9 0,-3 2-8 15,1-3-5-15,1 1-12 0,-1 2 11 16,-3-3-19-16,-1-3 5 0,0-2-10 0,-3-2 9 16,-1-4-5-16,0-14 1 0,0 9-6 0,-12 12 15 15,3-13-13-15,2-2 13 0,-7 1-6 16,-2-2 3-16,-1-1-8 0,-2-3 3 0,0 2-7 16,9-3-9-16,-2 0 13 0,-5 0-1 15,2 0 1-15,-16-14-2 0,19 10-6 0,0-4 10 16,-1 0-10-16,8 0-2 0,0 1 15 0,4-1-8 15,-2-1-19-15,3 9 6 0,0-8-9 16,0-4-4-16,20-14-13 0,-7 7-7 0,2 1-25 16,4 0-20-16,-1 1-32 0,2-1 9 15,3 0-87-15,1 3-42 0,-2-4-54 0,1 3 26 16,-2 0-265-16,-2 2 48 0,-2-1 39 0,1-2-37 16,-3 3 33-16,-1-3 54 0,0 6-17 15,0-1 51-15,2 5 45 0,2-2 12 0,3 5 2 16</inkml:trace>
  <inkml:trace contextRef="#ctx0" brushRef="#br0" timeOffset="50414.89">20313 3926 777 0,'-4'-1'354'0,"3"1"-6"0,-1-1-44 0,0 1 32 16,0 1-32-16,0-1-24 0,2-1-1 15,-1 0-23-15,1-1-12 0,1 2-32 0,1 2-11 16,2-4-17-16,1 2-16 0,1 0-15 0,2-1-3 15,11 1-15-15,-8 0-22 0,4 0-11 0,3 0-3 16,0 0-24-16,2 0-8 0,1 0-31 16,-1 0-36-16,-3 0-53 0,2 0 5 0,-3 0-106 15,-2 0-48-15,-1 0-56 0,-4 0 29 16,-1 0-302-16,-8 0 59 0,8 0 10 0,-8 0 68 16,9-11 27-16,-11 11-16 0,-1 0 68 15,-1 0 17-15,-2 0 3 0,-1 0 12 0</inkml:trace>
  <inkml:trace contextRef="#ctx0" brushRef="#br0" timeOffset="50622.95">20292 4036 430 0,'-4'5'501'16,"1"-1"-94"-16,1-2 19 0,0 3-21 0,1-2-13 16,3-1-25-16,-1 1-14 0,1 1-44 0,1-1-22 15,10 4-29-15,2-3-20 16,2 1-36-16,0-1-53 0,3-3-61 0,-3 3-65 15,3-3-51-15,1 2 3 0,-10-3-179 0,7 0 20 16,3 0-338-16,24-12 39 0,-20 5 37 0,1 1 16 16,1 1 40-16,0-2 25 0,3 3 13 15,-2-4 36-15,1 0 36 0,1-1-41 0</inkml:trace>
  <inkml:trace contextRef="#ctx0" brushRef="#br0" timeOffset="51054.61">21009 3692 884 0,'0'-5'474'0,"0"0"-46"0,0 2-38 0,0 0-47 16,1-1-17-16,-1 2-46 0,0-1-19 0,-1 3-30 16,1-3-21-16,0 3-13 0,0 0-8 0,-1 3-2 15,-2 1-23-15,1 1 11 0,-2 10-18 16,0 0 4-16,-2 6-13 0,0-1 4 0,0 1-23 15,2 4 7-15,-1-1-7 0,0 2 8 0,0 3-9 16,2 0-15-16,1-2-12 0,-1 4-12 16,3-17-7-16,0 6-10 0,0 5-6 0,12 24 6 15,-5-25-15-15,1-4 8 0,3-1 3 16,2-3-16-16,-1-4-19 0,0-1 17 0,2-3-18 16,3-3-4-16,0-2 8 0,0 0-22 0,-8-3-2 15,3 0-18-15,19-10 0 0,-14-1 2 0,0 2-10 16,-3-6-8-16,-2 6-7 0,-2-3 7 15,0-1-15-15,-3-1 4 0,-4 4 5 0,0 2 10 16,-3 8-21-16,0 0 8 0,0-9-12 0,-14 0-25 16,-2 5-12-16,-4-1-34 0,-2 2-59 15,1-1 17-15,-1 3-116 0,-3-2-62 16,5 2 30-16,10 1-304 0,-2 0 31 0,-1 0 71 16,2 0 21-16,1 0 48 0,1 0 38 0,1 0 29 15,-6 0 49-15,1 0 23 0,-3 0 14 0,-19 13 8 16</inkml:trace>
  <inkml:trace contextRef="#ctx0" brushRef="#br0" timeOffset="51621.6">18853 4223 1030 0,'0'1'390'0,"1"2"7"0,0 2-17 16,0-2-46-16,1 4-18 0,-1-1-36 0,2 10-31 15,-1 2-38-15,1-2-20 0,-3-3-31 16,0-7-47-16,0 7-65 0,-11 14-4 0,4-13-171 15,-4-1-86-15,-2 1 21 0,0 1-281 16,-3-3 36-16,-1 0 29 0,-3 0 26 16,-5 0 43-16,-3-1 32 0,-2-1 5 0,0 1 15 15,-7 3 22-15</inkml:trace>
  <inkml:trace contextRef="#ctx0" brushRef="#br0" timeOffset="52267.83">15404 4242 334 0,'7'-1'437'0,"-4"1"-37"15,3 0-36-15,-2 3-36 0,-1 3-44 0,5 8 23 16,-4 3-28-16,0 1-25 0,-4 2-30 0,0-9-38 15,0 5-14-15,0 4-5 0,-16 22-26 16,9-19-38-16,0-2-43 0,-4 2-6 0,2-3-141 16,-4-3-69-16,-3 1 13 0,1-1-323 15,0-2 4-15,0-2 46 0,-1 1 42 0,1-3 25 16,-6 2 21-16,3-2 28 0,-2-1 3 16,0-1-4-16</inkml:trace>
  <inkml:trace contextRef="#ctx0" brushRef="#br0" timeOffset="53462.52">1950 3098 326 0,'-16'0'306'0,"16"0"-36"16,-14 0-39-16,14 0 0 0,-21-17-26 0,17 16-10 15,0 0-1-15,1 0-28 0,1 1 3 16,1 1 0-16,-1 0 10 0,-1 0 5 0,3 2-18 16,2-2 13-16,1 3 14 0,14 3 9 0,4 1 4 15,6 0-8-15,9-3-21 0,8 1 3 0,8-1-18 16,8 2-17-16,10-5-4 0,8 0-28 15,8 1-8-15,8-1-1 0,-2-2-22 16,7 2-8-16,0-1-3 0,-5-1-3 0,-6 4-20 16,-6-3-1-16,-7 1-15 0,-7-1-9 15,-9 3-13-15,-7-1-8 0,-5-3-21 0,-8 2 4 16,-5 2-4-16,-18-4 5 0,7 0-11 0,-2 0-4 16,-4 0-14-16,-4 0-25 0,-4 0 7 15,-9 0-93-15,0 0-42 0,10-2-43 0,-13 0-35 16,-1 0 27-16,0 2-280 0,0-3 40 0,0 3 34 15,0 0 41-15,0-3 21 0,1 1 41 16,-1 1 20-16,2-1 31 0,0 1-11 0</inkml:trace>
  <inkml:trace contextRef="#ctx0" brushRef="#br0" timeOffset="55535.93">1436 5163 809 0,'0'0'337'0,"0"0"-24"0,0 0-40 15,0 0-18-15,0 0-17 0,0-13-17 0,0 13-25 16,0 0 59-16,0 0-20 0,-19 16-2 0,19-4-10 16,0 8-10-16,0 5 7 0,12 32-8 15,-9-22-13-15,-1 1-31 0,5 2 5 0,-2-1-26 16,-1 2-3-16,-2-1-27 0,0-1 3 15,1-3-27-15,-3-3 4 0,4 0-15 0,-2-1-16 16,0-6-41-16,0-4-15 0,0-2-31 16,-2-7-27-16,0-2-54 0,0-3 10 0,0-6-132 15,-1 1-68-15,-1-3 27 0,1-1-293 0,-1-2 49 16,0-14 38-16,-2 0 17 0,0 0 59 16,-1-3 10-16,0 0 48 0,1-5 30 0,1 1 27 15,-1 2-16-15</inkml:trace>
  <inkml:trace contextRef="#ctx0" brushRef="#br0" timeOffset="56096.42">1348 5300 939 0,'-1'-4'377'0,"1"-3"-45"16,-1 1-41-16,-1-1 5 0,4 0-29 16,5-9-22-16,2-3-6 0,6 3-24 0,0-1 1 15,2 2-19-15,4 1-11 0,2 7-24 16,1-1-2-16,-2 5-24 0,5 2-11 0,-13 1-22 15,4 0-13-15,24 14-3 0,-21-3-5 0,-3 1-26 16,0 1 6-16,-3 0-10 0,-3 4 2 16,-1-1-10-16,-3 1-9 0,-1-2-3 0,-4 0 8 15,0-1-8-15,-3-3 3 0,0-11-14 0,0 13-6 16,-19 16 8-16,10-14-6 0,-3-1 1 16,-1-2-2-16,-7-2-6 0,5 0-7 0,-2 0-20 15,1-1 6-15,-1 1-14 0,1-2-2 0,1 2 4 16,6-4-3-16,0-2-3 0,4-1 8 0,-1-2-2 15,3 3 2-15,-1-3 5 0,2 1 13 16,0-2-4-16,0 1-7 0,3-2 1 0,1 2 17 16,1 0 1-16,2-1-10 0,1-1 19 15,1 1 4-15,11 3-9 0,-8-3 18 0,20 11 1 16,-10-5 15-16,1 4 1 0,-1 3-9 0,-2-3 2 16,-1 3-9-16,-1-1 2 0,-2 3-6 15,0 3 3-15,-3-2-9 0,-2-2 1 0,-1-2 6 16,-3-1-2-16,-3-1 4 0,-1 1 1 0,-1-11 5 15,0 7 14-15,0 0-4 0,-11 14-3 16,0-10-12-16,-1 0-6 0,-3-3 14 0,0 2-2 16,-3-4-22-16,3 0 4 0,-5-1-21 0,0-3-8 15,-1-2-10-15,9 0-10 0,-5 0-14 0,-2 0-16 16,-18-14-9-16,21 9 5 0,2-2-18 0,3 2 9 16,2 0-35-16,0 0-3 0,4 1-27 15,1-2-19-15,0 4-8 0,2-4-33 0,2 0-29 16,0 6 22-16,0 0-167 0,0-12-77 15,19-17 13-15,-2 14 47 0,-2-2 23 0,4 3 22 16,1-1 4-16,0 3 40 0,2-2 11 16,3-1 4-16</inkml:trace>
  <inkml:trace contextRef="#ctx0" brushRef="#br0" timeOffset="56455.37">1926 5450 602 0,'7'-2'421'0,"-4"1"-54"0,-1 0-25 16,0 2-46-16,-2 2-7 0,0 0 18 15,0-1-22-15,-2 3-7 0,2 1-6 0,-4 10-20 16,4-7 8-16,-8 20-31 0,8-7 7 16,0-2-25-16,0 2-17 0,0-13 4 0,0 6-19 15,0 3-13-15,14 19-27 0,-5-22-6 0,2-1-11 16,1-2 1-16,2 1-16 0,1-6-7 0,0-4-12 16,4-2-9-16,-11-1-13 0,9 0 0 15,20-16-3-15,-17 2-17 0,-2 3-18 0,-1-3-2 16,-3 0-17-16,0-3-2 0,-4 0-24 15,-2-2-23-15,-1 4 3 0,-2-5-16 0,-4 1-6 16,-1 4 8-16,0 6 0 0,0-3-3 16,-15-11 5-16,6 14-9 0,-2 3 12 0,-6 2-5 15,1 2-8-15,4 2 1 0,-5 0-13 0,-25 15-29 16,17-6-20-16,3 1 9 0,-1 2-44 16,3-1-23-16,1 0-12 0,4-2-31 0,4-6-11 15,3-1-36-15,3 1 27 0,5-3-216 0,-1 0 5 16,2-3 21-16,1 2 57 0,4-2-3 0,5-5 24 15,6-5 37-15,1 1 9 0,6-2-2 16,-1 0 20-16</inkml:trace>
  <inkml:trace contextRef="#ctx0" brushRef="#br0" timeOffset="56944.18">2300 5135 445 0,'4'-11'484'0,"0"1"-93"0,-3 5 21 16,1-1-53-16,0 2-56 0,-1 2-38 15,2 2 17-15,-3 2-2 0,3 3-13 0,4 10 2 16,-5 4-6-16,4 10-8 0,-1 0-12 16,0 3-7-16,2 2-20 0,0 2 9 0,0 2-24 15,-1 1-18-15,-2 2-16 0,0-2-10 16,4 1-16-16,-5-5-15 0,-1-1-13 0,-1-1-28 16,-1-4-9-16,2-6-7 0,-1-2-8 0,0-3 26 15,0-6-6-15,0-5-1 0,-1-1 15 16,0-6-21-16,0 0-6 0,-4 6-19 0,2-8-23 15,0-3-3-15,2 2-32 0,-1-4 5 0,1-2-1 16,1-9 1-16,-1 9-25 0,0-5-2 16,0-1 12-16,0 0-13 0,15-13 2 0,-5 15 9 15,-1 3-8-15,0 4 15 0,6 0-1 0,-2 1-4 16,1 5 3-16,-1 0-13 0,-13 0 21 16,16 0 0-16,21 17 5 0,-18-7 1 0,1 2 2 15,1 3 18-15,-3-3-5 0,-4 2 2 0,-4 1 11 16,0-3-19-16,-1 2 10 0,-5-3-3 15,-3-2-1-15,-1-9-2 0,-12 22 16 0,-1-15 24 16,-3 5-21-16,0-3-1 0,-8-4-1 16,0 3-2-16,0-1-62 0,-2-2-50 0,0-2-32 15,0 1-51-15,1-4-26 0,14 0 18 0,-6 0-116 16,0 0-31-16,-16-17-59 0,20 10 35 16,5-5-237-16,-1 7 51 0,7-3 46 0,-1 4 46 15,-1-2 17-15,3-1 45 0,1 0 17 0,0 7 30 16,0-5 3-16,0 5 42 0,0-7-38 15</inkml:trace>
  <inkml:trace contextRef="#ctx0" brushRef="#br0" timeOffset="57426.45">1158 6046 719 0,'-5'2'421'0,"1"0"-78"0,4 5-18 0,2-5-43 15,4 1 50-15,3-2-8 0,1 3-3 0,7-1-4 16,6-3-23-16,5 4-11 0,5-1-15 0,-1-1-8 15,6-2 6-15,6 0-44 0,1 0-8 16,7 0-11-16,-24 0-24 0,14 0 3 0,12 0-20 16,5 0-50-16,5 0 2 0,1 0-16 0,69-9-15 15,-69 6-12-15,1-1-19 0,-2-1-11 16,-4 2-16-16,-1 1-1 0,-5 2-19 0,-2-3 8 16,-4 3-19-16,-5 0-9 0,-4 0 14 0,-23 0 1 15,8 0-25-15,4 0 9 0,-2 0-10 16,-3 0 25-16,-4 0-5 0,-3 0 6 0,-4 0 1 15,-1 0 1-15,-4 0-17 0,0 0 17 16,-7 0-15-16,6 0 5 0,-6 0-22 0,0 0-22 16,9 0-29-16,-9 0-21 0,0 0-37 0,0 0 12 15,0 0-96-15,9-7-31 0,-11 5-41 16,0 2-30-16,-2-5 28 0,2 5-237 0,-2 0 39 16,0-1 48-16,0 0 30 0,0 1 18 0,-1-1 52 15,1 0 9-15,-1 0 30 0,-1 0 14 16,0-1-6-16</inkml:trace>
  <inkml:trace contextRef="#ctx0" brushRef="#br0" timeOffset="58876.31">5108 6154 852 0,'0'0'366'0,"0"-12"-17"16,0 12-44-16,0 0 35 0,0 0-3 15,0 0-38-15,0 0-43 0,0 0-18 0,0 0-13 16,0 0 2-16,-18-1 5 0,20 22 20 0,3 8 7 16,1 2-25-16,0 6-6 0,-2 2-11 15,1 1-24-15,-3 1 0 0,-2 0-29 0,3-2-2 16,-2 1-14-16,1-3-23 0,-1-2-16 16,-1-2-10-16,0 1-11 0,1-5-13 15,0-3-7-15,-1-6-50 0,0-5-15 0,3-6-31 0,-3-1-45 16,0-6-61-16,2-2 12 0,-2-1-181 15,0-3-61-15,3-1 34 0,-2-1-264 16,0-1 13-16,3-11 89 0,-4-4 44 0,0 10 14 16,0-7 31-16,0-2 35 0,0-4 19 15,0 1 32-15,0 2 28 0,0-2 1 0,0 2 2 16</inkml:trace>
  <inkml:trace contextRef="#ctx0" brushRef="#br0" timeOffset="59174.1">5101 6357 363 0,'-3'-7'445'0,"-2"2"-47"0,-2-4-59 0,1-1 72 15,2 3-39-15,0-1-25 0,2 1-11 0,1 0-42 16,-1 1-30-16,2 6-11 0,0-11-29 16,13-11-13-16,-1 10-1 0,2 2-22 0,3 3-1 15,2-2-33-15,2 4-8 0,4 2-16 16,2 1-12-16,-14 2-22 0,10 0 5 0,25 12-26 16,-23-5 6-16,-1 1-21 0,-2 1 16 15,-6 4-31-15,-1-2 12 0,-3 4-20 0,-1-4-6 16,-6 0-1-16,-2 0 9 0,-3-1-19 0,0-10-3 15,0 13 12-15,-15 11-3 0,1-11-5 16,0-2 5-16,-5-1-6 0,-2 0-39 0,1-3-19 16,-3 0-24-16,0-2-26 0,0-1-41 0,3-1 15 15,-2 2-85-15,8-5-50 0,14 0-27 0,-11 0 26 16,3 0-226-16,-5-12-33 0,11 9 9 16,0-1 62-16,3 2 11 0,1-1 31 0,1-2 37 15,8-5 31-15,1 0 41 0,3 1 18 16,2 1-18-16</inkml:trace>
  <inkml:trace contextRef="#ctx0" brushRef="#br0" timeOffset="59609.25">5433 6267 962 0,'2'-1'449'0,"0"-1"-62"0,0-1-54 0,1 3-9 16,1 0-23-16,0 2-3 0,0 1-29 15,7 6-27-15,0 2-9 0,3 5-16 16,-1-1-11-16,0 2-15 0,-1 2-15 0,-1-2-31 15,1 4-9-15,-2-4 4 0,-3-1-18 16,2-3-12-16,-4 1-22 0,-1-3-3 0,-2-3-12 16,0-1 14-16,-1-2-19 0,0-1-1 15,-1-4-18-15,0 0 20 0,0 0-15 0,0 0 4 16,-7 7-15-16,4-6 3 0,0-2-22 0,1-1 10 16,-2-1-19-16,2-1-18 0,-2-2-10 15,0-7-5-15,3-1-15 0,0 2-2 0,1 1 6 16,0 1 9-16,0-2-6 0,15-15 2 0,-4 14-8 15,-2-3 15-15,3 7 4 0,2-1 11 16,1 3 3-16,-2 4 5 0,0 1-4 0,-13 2 24 16,13 0 15-16,18 17-6 0,-15-7 0 15,-2 4 17-15,-5 5-5 0,4-4 12 0,-5 2-17 16,1 0 17-16,0-2-23 0,-4-1 4 16,-2-1 5-16,-1-5-14 0,-1 0-24 0,1 1-19 15,-2-2-28-15,0-7-33 0,0 0-71 0,0 0 16 16,0 0-221-16,-10 9 32 0,8-11-272 15,0-2 31-15,-1-1 44 0,1-2 63 0,-2-12 21 16,-2-2 20-16,2-4 30 0,-2 0 54 16,4 1 11-16,2 12 6 0,0-5 2 0,0-1 42 15</inkml:trace>
  <inkml:trace contextRef="#ctx0" brushRef="#br0" timeOffset="59738.61">5719 6161 826 0,'-4'-2'396'0,"2"0"-64"16,1 2-35-16,0-3-51 0,-2 3-73 15,2 0-47-15,-1 0-63 0,1 0-66 0,-1 3-79 16,1-1 7-16,2 0-301 0,0 1 11 16,0 0 54-16,1 1-5 0,3-1 34 0,8 6 21 15</inkml:trace>
  <inkml:trace contextRef="#ctx0" brushRef="#br0" timeOffset="60057.45">5857 6268 727 0,'3'3'430'0,"2"1"-14"0,7 7-5 0,-1 1-19 16,0 2-21-16,1 2-23 0,0 2-23 0,1-1-4 16,-1 2-26-16,-4 2-14 0,5 1-18 15,-3-5-4-15,0 3-41 0,1-5-17 0,-6-1-22 16,2-2-18-16,-1-2-12 0,-3-3-16 16,0-3 9-16,1-1 12 0,-1 2-7 0,-1-3 13 15,0-2-18-15,0 0-10 0,-2 0-21 0,0 0-12 16,0 0-22-16,11-10-2 0,-1-5-26 15,-3 0 4-15,2-2-31 0,-2-1 6 0,2-1-18 16,-1-2-3-16,3-3-5 0,1 1-1 0,-3 1-59 16,-1 3-33-16,2 4-12 0,-6-1-49 15,1 3-31-15,0 4 18 0,-1 1-168 16,-2-1-51-16,2 5 34 0,-2 0-275 0,2 0 56 16,-1 1 59-16,1 3 30 0,2-2 30 0,1 2 29 15,1 0 48-15,2 0 38 0,0 0 20 16,20 14 14-16,-10-6 24 0,-4 0-45 0</inkml:trace>
  <inkml:trace contextRef="#ctx0" brushRef="#br0" timeOffset="60972.88">6418 6367 1013 0,'3'0'446'0,"0"0"-4"16,-1 0-17-16,1 0-31 0,-1 0-21 16,0-1-24-16,0-2-16 0,-1 1-14 15,0-1-19-15,-1-1-35 0,0 0-16 0,-1 3-28 16,-2-3-33-16,1 0-17 0,-2 2-19 0,-1 1-14 15,-1 4-20-15,1-2-15 0,-10 7-17 0,-1 2 18 16,2 0-44-16,-1 6 3 0,3 2-4 0,1-1 2 16,2 3-17-16,2-4 25 0,2 1-14 15,4-3-29-15,0-2-4 0,1-4 3 0,0-8-18 16,0 7 10-16,0-7-20 0,13 10 12 16,-7-9-30-16,2 1-7 0,-2-3-20 0,11-4 16 15,-1-2-20-15,-1-3 2 0,-1 0-17 0,2-4-2 16,1 0-10-16,-4-3-15 0,1 0 4 15,-3-2 4-15,-2 0 18 0,1 3 4 0,-5 2 12 16,1 1 6-16,-1 4 13 0,-2 2 0 0,0 3 7 16,-2 0-2-16,-1 2 23 0,0 2 12 15,0 2 1-15,0 4 23 0,-3 1-3 0,-1 8 25 16,2-3 3-16,2-2 0 0,0 4 1 0,0 4 14 16,0 0 21-16,13 19-4 0,-2-23-13 15,-3 0-8-15,2-4-1 0,-2 0-8 0,4-1-5 16,2-4 6-16,4-3-6 0,-11-2-12 15,2 0-1-15,4 0-22 0,18-14-10 0,-13 4-8 16,-3-2-27-16,2-4-21 0,-2 0-20 0,0-3-2 16,-5 0-7-16,1-4-19 0,0-1-5 15,-2 0-15-15,-1-4 6 0,-1-1-12 0,-5 4 19 16,4-2-10-16,-4 0 43 0,2-1-17 0,-1 5 19 16,-3-1 21-16,0-1-5 0,0 14 11 15,0-4-4-15,0-3 27 0,0 1 15 0,0 3 4 16,-10-10 14-16,9 16-2 0,-1 1 9 0,1 2-10 15,0 1 5-15,0 3-7 0,0 1 4 16,1 0 20-16,-1 0 12 0,-1 4 5 0,0 2 3 16,-6 10 13-16,6 4 5 0,-2 4 18 0,2 1 7 15,2 6-1-15,0-16 27 0,0 9-11 16,0 2 8-16,14 31 11 0,-4-27-23 0,-2-1-12 16,0 0-14-16,3 1-16 0,1-4 2 15,0-1-6-15,0-2-5 0,0-3-6 0,4 2-9 16,0-6 15-16,2-3-12 0,1-1 9 0,0-4-25 15,3-2 2-15,2-3-2 0,-2-3-31 0,-11 0 8 16,5 0-2-16,23-14-6 0,-20 3 4 16,0 0-1-16,-1 0-21 0,-3-6-8 0,0-2 4 15,-4-2-22-15,0 4-4 0,-4 0 10 16,3 2 14-16,-6 1-19 0,-1 4 24 0,-1 3 7 16,0 2-7-16,-2 5 1 0,0 0-7 15,0 0 27-15,-12-7 2 0,8 9-15 0,-8 6 21 16,1 3 2-16,0 0-2 0,-2 3 17 0,0 3-2 15,1 0-3-15,8 0 1 0,-3 2 31 16,3 0-27-16,2-6 8 0,0 3 3 16,2-9 6-16,10 18-10 0,-1-12 4 0,5-5 12 15,1 4-16-15,2-3-7 0,0-5-4 0,2 0-9 16,-4-3-38-16,-5-1 2 0,3 0-60 0,3 0-19 16,16-13-39-16,-15 4-46 0,-2 0 18 15,-3 0-129-15,-2-2-36 0,-1-4-50 0,-3 1 35 16,-2 4-254-16,-1 0 33 0,-2 3 65 0,3-10 29 15,-4 12 28-15,0-6 46 0,-11-9 4 16,4 8 64-16,-2-2 19 0,-3 1 25 0,-2 3 5 16,-2-3 1-16</inkml:trace>
  <inkml:trace contextRef="#ctx0" brushRef="#br0" timeOffset="61185.95">6850 6273 589 0,'-8'2'541'0,"3"-2"-61"0,0 2-46 16,1-2-47-16,1 1-31 0,2-1-45 0,0 0-30 16,2 0-17-16,1 0-40 0,2 0-29 15,2-1-16-15,11-1-46 0,2-3-40 0,5 1-67 16,6-1-1-16,1 2-151 0,5-4-72 16,6 2 19-16,0 0-302 0,3-1 7 0,1 3 65 15,0 0 15-15,1 1 16 0,1 0 18 0,0 0 52 16,-23 2 42-16,13 0-18 0</inkml:trace>
  <inkml:trace contextRef="#ctx0" brushRef="#br0" timeOffset="61466.87">8186 6132 1314 0,'1'-4'437'0,"1"3"-76"16,-2 1-15-16,1 1-29 0,-2 4 3 0,-1 1-12 15,1 12-6-15,1-9-10 0,0 8-5 0,0 4-16 16,0 4-27-16,0 6-26 0,0 0-25 16,0-1 34-16,0 1-9 0,9 28-39 0,-5-30-9 15,0 0-35-15,0-2-14 0,3-3-28 0,-2-2-11 16,0-3-53-16,-2-2-38 0,0-6-29 16,-1-5-39-16,1-2-67 0,1-1 14 0,-2-3-143 15,-2 0-56-15,0 0 30 0,15-21-280 16,-5 6 31-16,1 3 38 0,-4-6 60 0,1-1 10 15,1-3 47-15,3-1 22 0,-1 1 47 0,1-3 8 16,1 2 15-16,-2 2-9 0,2 2 10 0</inkml:trace>
  <inkml:trace contextRef="#ctx0" brushRef="#br0" timeOffset="62470.36">8422 6292 517 0,'6'-4'465'0,"-3"1"-68"16,-1 0-53-16,0 3 23 0,-2 1-32 16,0 1 4-16,-2 1-12 0,2 1-21 0,-3 2-16 15,3 0-7-15,-9 11-20 0,0 0-28 0,1-2-9 16,-5 0-24-16,3 1-32 0,1-1 0 15,-3-5-31-15,2 1-12 0,0 2-24 0,-2-4-3 16,1 0-30-16,2-3-13 0,0-1-17 0,2-1-16 16,2 0-12-16,1-3-3 0,0 0-21 15,1 1 3-15,1-2-21 0,-1 0 7 16,1 2-4-16,0-2-2 0,2 2-5 0,-1-2-13 16,1 0 12-16,0 0 3 0,0 0 0 0,0 0 4 15,12 8 5-15,-7-5-5 0,0-1 11 0,11 6 11 16,-2 0 25-16,3 0 9 0,0 1 9 15,3-1 9-15,-1-1-10 0,2 3 19 0,0-3-21 16,3 0 6-16,-3-1-4 0,3-1-6 0,2-1 0 16,0-2 1-16,0 0 6 0,1-1-10 15,-15-1-7-15,8 0-2 0,1 0-15 16,24-14 4-16,-25 4-21 0,0 1-7 0,-3-2 4 16,-2-1-2-16,-1-3-8 0,-3 1-2 0,-2-1 1 15,-1 1 1-15,-4 4 0 0,0-4 8 16,-3 3-4-16,-1 11 12 0,0-9-18 15,0 2 9-15,0 7 1 0,0-8-3 0,-15-3 5 16,9 11 10-16,1 0 16 0,-2 0-11 0,-7 8 14 16,-1-1 15-16,0 4-4 0,2 1 5 15,1 2 1-15,2 1 7 0,3 2 11 0,0 0-5 16,4-2-16-16,0 2 27 0,3-10-7 0,0 3-1 16,0 1-1-16,15 14 4 0,-6-13-19 15,4-2 23-15,1 0-5 0,3-6-22 0,-1 0 4 16,4-3-9-16,-11-1-11 0,6 0-4 0,2 0-27 15,23-14 7-15,-20 4-23 0,-2 0-7 16,-1-4-2-16,1-3-13 0,-3 0-4 0,0-3-3 16,-5-1 15-16,2 6-3 0,-4 1 20 15,-1 0 17-15,-2 6-11 0,-2 1 11 0,-2 4-5 16,1 1 5-16,-4 3 28 0,4 0 14 16,-5 2 8-16,1 4 6 0,-1 10 8 0,0-1-7 15,1 1 2-15,1-2 17 0,1-6-2 16,0 4-8-16,11 15 3 0,-3-13 15 0,-1-2-8 15,3-4 8-15,1 1-29 0,1-7 16 16,2 2-7-16,-2-3-3 0,-1 0-14 0,-2-2-1 16,2 0-14-16,18-13 8 0,-16 6-32 0,2-2 15 15,-2-1-17-15,1-3-18 0,0-1 4 16,1-2 0-16,-2-3 4 0,-2 2 9 0,0 0 2 16,-2 0-9-16,-1 5 16 0,0 1-5 15,-4 2 7-15,0 2 7 0,-1 0 5 0,-2 4-9 16,0-1-3-16,1 1 14 0,0 2-14 0,-2 0-6 15,0 1 8-15,0 0 10 0,-1 9-7 16,-1-5 26-16,1 13-12 0,0 3 1 0,1-10 9 16,0 8-18-16,0 5 7 0,0 4 7 15,12 28 1-15,-7-26-6 0,0 3-5 0,0 0 15 16,1 1 12-16,1 2-14 0,0 0-3 16,-1-2-3-16,-3-2 27 0,-3 2-5 0,0-18-4 15,0 5-21-15,0 1 7 0,-17 20-2 0,6-26-4 16,-1-1 0-16,-3-5-3 0,-6-1 7 15,-2-4-2-15,0-3-13 0,12-1 13 0,-6 0 1 16,-21-11-18-16,19 3 3 0,0-2 23 0,4-2-29 16,5-1 11-16,-3-3-8 0,6-4-12 15,0 3 13-15,7 5 1 0,0-2-54 0,11-21 5 16,-2 16-1-16,2 0-26 0,1 2 8 0,4 0-24 16,2 0-42-16,-1 1-43 0,3 3 18 15,3-1-122-15,3 2-46 0,-1-2-66 0,3 2 35 16,0 1-246-16,-1-1 84 0,3 3 45 0,0-3 16 15,3 3 38-15,1-2 12 0,1 3 44 16,1-2 46-16,5 1-31 0,0 1 33 0,2 0 60 16</inkml:trace>
  <inkml:trace contextRef="#ctx0" brushRef="#br0" timeOffset="63332.16">10387 6450 864 0,'0'0'299'0,"0"0"-24"15,0 0-25-15,0 0-11 0,0 0-25 0,0 0-22 16,0 0 49-16,0 0-32 0,0 0-3 0,0 0-11 16,0 0-27-16,0 0-4 0,0 0-5 0,0 0-13 15,0 0 3-15,0 0-11 0,0 0-25 16,0 0 8-16,0 0-3 0,0 0-9 0,0 0 4 16,0 0 3-16,0 0 0 0,0 0-3 0,0 0 2 15,0 0-3-15,24-5-4 0,-14 5 16 16,6 0-22-16,3 0 1 0,25 7-3 0,-19-5-9 15,1 1-27-15,-2-1 9 0,1 1-22 16,-2 1 7-16,-1-3-9 0,-1 2-2 0,-1-2-38 16,-2 4 2-16,-3-5-30 0,-4 0 11 0,-2 1-19 15,-3-1-14-15,0 1-15 0,-3-1-27 16,-3 0-21-16,0 0-32 0,0 0 11 0,8 0-109 16,-8 0-39-16,0 0 24 0,8-3-302 15,-10 2 18-15,-2-1 50 0,-2 1 43 16,-1 2 34-16,-8 5 9 0,5-6 20 0,-18 7 52 15,11-4 19-15,-3 2-18 0,1 0-7 16</inkml:trace>
  <inkml:trace contextRef="#ctx0" brushRef="#br0" timeOffset="63543.21">10433 6566 464 0,'-3'2'460'0,"-1"0"-60"16,1-2-58-16,1 3 18 0,2-3-11 15,2 2-1-15,-1 1-6 0,3-3-32 16,1 2-14-16,1 0-22 0,9 2-20 0,3 0-31 15,3-2-19-15,-1 1-29 0,4 0 6 0,1-1-24 16,1-1-19-16,1 0-48 0,-14-1-34 0,8 0-35 16,3 0-51-16,0 0-42 0,1 0 8 15,26-10-121-15,-26 5-57 0,0 1 21 16,-7-1-269-16,1 2-27 0,-5-6 53 0,-4 3 34 16,-4 0 24-16,-1-1 8 0,-2 2 54 0,0-3 17 15,-2 1 26-15,4-12 24 0,-4 6-4 0</inkml:trace>
  <inkml:trace contextRef="#ctx0" brushRef="#br0" timeOffset="63879.62">10800 6271 373 0,'-2'-3'555'16,"-1"2"-75"-16,1 0-54 0,-1-2-44 16,1 1-32-16,0 2-27 0,1-2-30 0,0 2 0 15,2 1-11-15,1 0 3 0,1 1-21 0,3 1-1 16,10 9-15-16,2 0-34 0,0 1 3 15,3 3-29-15,1-3-22 0,3 1-15 0,3 2-22 16,-2 4-14-16,2-3 14 0,3 2-14 0,-1 0-11 16,-3 1-13-16,1 1-9 0,-2 1-51 15,-4-2-6-15,-3 2-1 0,-1 0-21 16,-6 1 9-16,1-1-13 0,-5 0 7 0,-4-3-15 16,-4-8 20-16,0 3-15 0,-17 19 4 0,1-16-13 15,-3-2 21-15,-2-1-18 0,-2-1-15 0,-5-2-4 16,-3 1-25-16,-3-2-38 0,-1-2-36 15,0-1-37-15,0 1 17 0,1-3-124 0,2-1-49 16,-2-2 29-16,4 0-280 0,4 0 23 0,5-2 68 16,13 0 8-16,0 0 55 0,8 0 41 0,-8 0 24 15,4-10 23-15,9 7-12 0,12-7 42 16,6 0 15-16</inkml:trace>
  <inkml:trace contextRef="#ctx0" brushRef="#br0" timeOffset="64648.18">12433 6366 787 0,'-6'-6'301'0,"2"-1"-4"0,1 4-18 15,1-1-7-15,0 0-34 0,0 0 29 16,0 2 18-16,2-1 2 0,-1-1-30 15,1 3-8-15,-1-2-19 0,0 0-15 0,2 1-11 16,0 1-24-16,0 1-22 0,1-1 15 0,1 2-9 16,8 6-1-16,5 8 11 0,0 5-13 15,2 0-5-15,-1 3-6 0,0 6-6 0,2 0-6 16,1 3-14-16,-3 2-7 0,3-1 5 16,-1-2-20-16,-1 1-20 0,-2-3-10 0,1 0 5 15,-2-5-2-15,-1 0-7 0,-2-2-8 0,-2-3-12 16,1 0-4-16,-1-4-28 0,-2-3-28 15,-2-5-21-15,0-4-59 0,-1-2-48 0,0-1-55 16,-5 0 20-16,0 0-117 0,13-11-28 0,-3 0 28 16,-3-4-228-16,-1-5-46 0,1 2 34 0,1-3 71 15,-1 0 20-15,-1 1 45 0,-2-4 22 16,2 6 36-16,0 0 2 0,-1-2 41 16,0 2-8-16,-2 3 48 0</inkml:trace>
  <inkml:trace contextRef="#ctx0" brushRef="#br0" timeOffset="64886.89">12865 6442 788 0,'0'-9'394'0,"0"3"-62"0,-1-1 92 16,1 3-22-16,0-1-21 0,0 1-22 0,-1 0-44 16,0 1-33-16,-1 2-30 0,0 1 1 0,-4 0-11 15,1 4 4-15,-7 9-29 0,-5 6 3 16,2 0-22-16,2 2 1 0,-1 4-3 0,-6 2-16 16,2 2-21-16,-2 0-27 0,0 0 9 0,-1 0-31 15,-1 2-2-15,3-2-34 0,-1-1-8 16,2-2-35-16,-1 0-57 0,3-4-17 15,-2-1-56-15,2-1-44 0,1-3-30 0,4-2 16 16,-2-6-147-16,4-4-77 0,2-2 33 0,4-1-241 16,3-2 50-16,0-5 60 0,3 3 9 0,4-10 55 15,4 2 21-15,1 1 37 0,5-1 2 16,9 3 41-16,1-1 26 0,2-1 7 0</inkml:trace>
  <inkml:trace contextRef="#ctx0" brushRef="#br0" timeOffset="65117.52">12976 6724 1098 0,'6'-1'520'0,"-3"1"-66"16,0 2-26-16,-2 2-30 0,0 1-17 0,-2 3-34 15,1 11-18-15,0-9-27 0,0 9-34 16,0 4-23-16,0 0-13 0,0 2-19 0,0 1-29 16,0-2-6-16,0-1-24 0,0-1-45 0,0-2-25 15,0-2-28-15,8 11-30 0,-8-20-41 16,2-1-37-16,1-3-43 0,1-2 9 0,-1-2-172 15,1-1-60-15,-1-2 30 0,1 0-266 0,-1-3 22 16,4-4 58-16,0-4 43 0,-1-1 36 16,-3 2 18-16,0-4 22 0,0 0 27 0,-2 2 34 15,-1 14 28-15,0-14-12 0</inkml:trace>
  <inkml:trace contextRef="#ctx0" brushRef="#br0" timeOffset="65583.75">13027 6793 1350 0,'-1'-5'494'0,"0"-1"-23"0,1 1-33 15,0-1-34-15,2 1-44 0,1-2-34 0,1-7-24 16,3 6-38-16,3-1-24 0,3 1-14 0,3-1-22 16,0 5-11-16,3 0-18 0,-10 4-5 15,5 0-29-15,15 12-25 0,-14-4 1 0,-1 2-30 16,-3 2 5-16,-2 2-16 0,2-1-20 0,-7 3-5 16,-1 0-23-16,-2-2-3 0,-1-14-2 15,0 14 0-15,-10 13 1 0,3-14-11 0,-2-3-21 16,0 3 14-16,-3-5-21 0,3-4-2 15,1 0-2-15,0-3-1 0,-1 1-6 0,3-2 9 16,-1 1-20-16,7-1 3 0,0 0 1 0,-8 0 8 16,8 0-11-16,-8 0 4 0,8 0 1 15,0 0 8-15,-13-11 3 0,13 10-1 0,1 0 0 16,1 1 2-16,1-2-10 0,2 2 14 16,3 2-2-16,10-3 0 0,-11 1-3 0,21 11 6 15,-10-4 9-15,3 1 17 0,4 1 13 16,-2 4 5-16,-2-1-5 0,-4 0-2 0,0 1-8 15,-3-2 22-15,-2 3-20 0,-4-2 18 0,-3-3-18 16,-2-2 13-16,-3-1-7 0,0-6-10 16,0 0 9-16,-19 20 4 0,1-14-20 15,0 1 10-15,-6-3-22 0,-4 0-13 0,-3-2-5 16,1-1-29-16,12-1-14 0,-7 0-33 0,-1 0-34 16,-31-12 12-16,31 6-115 0,1-3-41 0,4-4-53 15,3-1 28-15,3-3-259 0,7-1 67 16,3 0 64-16,5-5 22 0,0 11 21 0,18-26 41 15,1 16 13-15,6-4 12 0,8 1 23 0,7-1 20 16,6 0 6-16</inkml:trace>
  <inkml:trace contextRef="#ctx0" brushRef="#br0" timeOffset="65900.6">13963 6392 957 0,'0'-1'502'0,"-1"1"-29"0,0-1-35 16,1 0-17-16,-2 3-41 0,2-6-11 0,0 4-41 16,-1-1-4-16,2 1-20 0,-1-1-31 0,2 0 3 15,3-1-32-15,0-1-24 0,15 1-26 16,1-2-19-16,1 1-24 0,4-1-19 0,1 3-26 15,-1-2-11-15,1 2-50 0,-1-2-39 16,-2 2-57-16,-1-3-59 0,-1 3-42 0,-12 1 13 16,5 0-193-16,-2 0 28 0,-1 0-312 0,-3 0 59 15,-9 0 54-15,5 0 28 0,1-3 42 0,-10 4 37 16,-1-1 22-16,-1 3 28 0,-13 6 37 16,-1 0 9-16,-2 2-24 0,-2-1 43 0</inkml:trace>
  <inkml:trace contextRef="#ctx0" brushRef="#br0" timeOffset="66103.14">13895 6537 403 0,'-5'3'512'0,"-1"1"-13"0,4-1-43 15,2 0-30-15,2 0-33 0,1 0-22 0,3-1-56 16,11 1-16-16,1 2-41 0,2-1-17 0,4-1-23 16,1-2-35-16,2 2-26 0,-1 0-44 15,-12-3-47-15,7 0-44 0,6 0-2 0,-2 0-141 16,2 0-63-16,-7 0-84 0,26-12 27 0,-25 8-261 15,-3 1 37-15,-2-1 59 0,-4-3 11 16,-1 3 22-16,-2 0 19 0,-2-1 36 0,-1 0 6 16,1 2 18-16,9-2 27 0</inkml:trace>
  <inkml:trace contextRef="#ctx0" brushRef="#br0" timeOffset="66847.34">14676 6222 628 0,'0'0'445'16,"-4"-2"-12"-16,3 2-24 0,-1 0-35 0,2 0-4 15,-2 0-12-15,2-2-45 0,2 1-18 16,-2-1-29-16,2-1-31 0,3 1-29 0,11-5-19 16,0 2-3-16,3 1-24 15,2 1-26-15,2 3 1 0,-12 0-15 0,4 0-30 16,22 16-10-16,-18-3-12 0,-3-1-14 16,-3 2-29-16,-1 1-7 0,-5-1-14 0,-3 2-5 15,-1 2-12-15,-3-12-11 0,0 5 6 0,0 2 7 16,-13 15-7-16,3-13 8 0,1-1-4 15,-2 1 11-15,-1-5-7 0,-3 2 1 0,3-3-6 16,-1-2 13-16,2-2-6 0,0-2 4 0,2 0 2 16,2-1-8-16,1 0 6 0,-2-2-2 15,4 2-6-15,-1-2 9 0,3 0-6 0,0 0 6 16,0 1-7-16,2-1-10 0,0-1 19 16,2 0-13-16,1 0 9 0,3 1-4 0,-2-2-5 15,6 2-12-15,7 3 26 0,-5-3-19 0,18 13 13 16,-9-5 5-16,0 0-4 0,0 1 13 0,0 5-9 15,-3-4 0-15,-2-1-6 0,2 4 13 16,-7 1-3-16,-3-2-2 0,-2-2 7 0,-4 0 1 16,-2-3-9-16,0-7 15 0,0 0-8 0,-16 22 13 15,5-13-10-15,-4-1 7 0,-6 0-19 16,-2-2 17-16,-1-1-26 0,-4-3 11 16,1 1-16-16,-1-1-14 0,-1-1-42 0,2-1 6 15,13 0-49-15,-4 0-31 0,-18-10-37 0,18 5-24 16,2-1-23-16,6-1 20 0,3 1-211 0,5 0-44 15,0 0 47-15,2 6 26 0,0 0-3 16,17-20 37-16,-3 13 32 0,1-3 42 0,3 3-4 16,2 1-5-16</inkml:trace>
  <inkml:trace contextRef="#ctx0" brushRef="#br0" timeOffset="67347.2">15326 6434 524 0,'11'-11'402'16,"-2"-1"-47"-16,-4 1-29 0,-1 1-40 16,-2 2 42-16,-2-1-5 0,0 2-27 0,0 7-20 15,0-9-16-15,0-2-24 0,-14-11-17 16,8 13-18-16,-3-2-26 0,0 6-18 0,-1-1-21 16,2 4-12-16,-1 2-6 0,9 0-14 15,-14 0-13-15,-17 11-1 0,15-4-11 0,-2 5-4 16,3 1-11-16,1 1 3 0,5 1-11 0,-5-1 3 15,12-4-7-15,-5 7-5 0,3-5-1 0,4-12-5 16,0 9-1-16,0 4-15 0,16 8 11 16,-11-14-18-16,5 1 11 0,1-3-11 15,1-3-10-15,-3-2-5 0,-9 0-4 0,16 0-9 16,-3 0 7-16,16-12-4 0,-12 5-1 0,-4 2 2 16,-2-3 4-16,2-1 4 0,-2-3 1 15,-4 9 9-15,1-4 11 0,-2 2 6 0,-2 2 15 16,-1 0 0-16,1 0-7 0,-2 3-3 15,0 0 22-15,-2 0-5 0,0 0 12 0,2 12 3 16,-2-5 8-16,0 12-7 0,0-8 12 0,0 6-8 16,0 4 12-16,-11 29-19 0,9-24 1 15,0-1-2-15,-2 2-11 0,-1-2 7 0,0-2-25 16,1 0-7-16,0 0-3 0,1-1-77 0,1-5-26 16,-2-5-23-16,2-2-33 0,0-2-20 15,1-1 16-15,1-1-129 0,-2-3-44 0,0-1 28 16,-1 0-306-16,1-1 24 0,-1-1 41 0,3 0 66 15,0 0 9-15,0 0 21 0,-6 0 27 16,-11-15 56-16,5 4 24 0,-1 3-4 0,1 0-8 16,-3 1 79-16</inkml:trace>
  <inkml:trace contextRef="#ctx0" brushRef="#br0" timeOffset="68337.59">5190 7320 483 0,'0'0'424'15,"0"0"-61"-15,0 0-32 0,0 0-46 0,0 0-35 16,0 0 32-16,0 0-7 0,0 0 3 0,0 0-16 15,-23 11 0-15,23 0-4 0,7 26-12 0,-2-7-17 16,-2 2-13-16,-1 1-5 0,0 3-39 16,0 0 6-16,-1 0-39 0,-1-1 8 15,1 2-29-15,0-3-16 0,-1-18-21 0,0 9-20 16,0 2-38-16,0-2-22 0,0-3-34 0,0-5-41 16,0-1 8-16,0-6-103 0,0-3-50 15,-11 4-75-15,8-10 26 0,-1-1-243 0,2-3 20 16,1-1 38-16,-1-1 41 0,1-2 20 15,0 0 31-15,0-13-15 0,0-2 68 0,1-2 10 16,0 12 22-16,0-9-33 0</inkml:trace>
  <inkml:trace contextRef="#ctx0" brushRef="#br0" timeOffset="68653.39">5193 7449 269 0,'-2'-12'498'0,"1"4"-68"0,0-1-67 16,1 0 16-16,0 0-1 0,0 9-25 0,0-9-19 15,0 2-38-15,0-5-31 0,0-4-17 0,15-17-27 16,-5 19-30-16,2-1-2 0,3 4-28 16,2 3-2-16,2 1-17 0,2 2-17 15,0 4-26-15,-8 1-5 0,23 10 6 0,-11 1-26 16,-6 3 10-16,1 2-25 0,-4 1-6 16,1 2-7-16,-4 1 15 0,-1 5-27 0,-3-4 8 15,-2 3-11-15,-2-2 10 0,-5-11-12 16,0 5-5-16,0 1-3 0,-18 15 10 0,8-15-19 15,-6-3-17-15,-5-3-33 0,3-3-34 16,-1-1-13-16,1 0 7 0,-1-4-102 0,10-3-36 16,-5 0-42-16,-1 0-46 0,-11-16 27 0,18 9-209 15,1 0-14-15,3 1 37 0,3-1 68 0,1 1 25 16,0 6-21-16,0-10 70 0,17-13-4 16,-7 13 24-16,5 0-27 0</inkml:trace>
  <inkml:trace contextRef="#ctx0" brushRef="#br0" timeOffset="69441.03">5544 7420 1015 0,'4'1'338'0,"1"1"52"0,-1 3-24 16,0-1-7-16,2 11-8 0,1 2-19 15,-2 2-3-15,1 1-5 0,0 1-27 0,3 1-28 16,-1-1-23-16,-3 1-19 0,3-3-13 16,-1 1-16-16,2-3-10 0,-2-4-31 0,1 0-2 15,0-3-25-15,2-1-16 0,-3-3-22 16,0-4 0-16,2-2-25 0,-9 0-18 0,9 0 3 15,15-16-46-15,-13 5-23 0,1 0-6 16,1-4-27-16,-3-2 4 0,0 0-12 0,0 1-7 16,-1-4 6-16,-3 1 2 0,2 2 4 0,0-1-2 15,-4 8 16-15,-1-1 0 0,-1 6 13 0,0-2-6 16,-1 3 11-16,0 2 11 0,1 1 8 16,-2 1 27-16,0 0 1 0,0 0 23 0,2 11-6 15,-2-4 17-15,1 1 0 0,0 10 14 16,2 5-15-16,1-4-9 0,1 0 15 0,3-1-3 15,1 0-6-15,3-2 10 0,0-3-11 0,-2-2 0 16,3-2-10-16,0-2-5 0,0-5-10 0,-13-2 14 16,11 0-31-16,3 0-3 0,17-14-23 15,-16 5-10-15,1-8-35 0,-4 1-8 16,3-2-15-16,-2-3-24 0,-2-3-10 0,0 2-28 16,-2-5 3-16,-1 0 1 0,-3 0 13 0,2 1-34 15,-4-3 32-15,0 5 10 0,0-2 14 0,-3 15 12 16,0-3 14-16,0 1 23 0,0 2-11 15,0 2 6-15,0 1 63 0,0 8 3 0,-8-8 23 16,7 10 22-16,-1 0 8 0,0 3 16 16,-1 1 3-16,0 13 3 0,1 0 4 0,0 2 13 15,1 5 1-15,0-2 13 0,1 5-10 0,0-15-3 16,0 6-8-16,14 28 1 0,-8-20-14 0,2-5-19 16,1 2-1-16,0-2 14 0,-1-4-24 15,0-2 0-15,-1-2-1 0,0-4 1 0,-4-3-20 16,1 0 18-16,-1-4-12 0,-1-1 5 0,0-3-14 15,0 1 2-15,-2-1-17 0,0 0 6 0,0 0-11 16,3-13-5-16,-2 8-5 0,2-12 5 16,-2 6-10-16,2 1-3 0,-1 0-1 15,2 5-17-15,-1 0 10 0,1-1 1 0,0 3-18 16,-1-3 19-16,10 0-8 0,-4 0 0 0,4 0-4 16,0 3 28-16,0 2-7 0,-1 0-14 0,-2 1 3 15,-10 0 24-15,13 0-14 0,2 0-7 16,16 11 21-16,-18-4-6 0,1-2-9 0,-5 2 21 15,-1-1-13-15,-2-2 10 0,-3 2-7 16,-3-1 15-16,0-5-18 0,0 0 22 0,-12 21-23 16,3-13 3-16,-6 1 16 0,-3-2-16 0,-2-2-26 15,0-1-43-15,-2-1-26 0,0 1-29 0,0-3 11 16,2 0-119-16,10-1-49 0,-2 0-52 16,-11-13 29-16,14 9-242 0,4 0 23 0,1-2 72 15,3 1 23-15,1 0 23 0,4 0 46 16,7-7 18-16,6 0 41 0,1 1-6 0,5-3 8 15,-2 2 18-15</inkml:trace>
  <inkml:trace contextRef="#ctx0" brushRef="#br0" timeOffset="69852.63">6514 7308 504 0,'6'-8'463'0,"-2"3"26"0,-1-1-58 0,-1 3-41 15,0 3-28-15,0 3 16 0,0 1-11 16,-1 2-13-16,3 16-30 0,-3 2-12 15,1 2-28-15,-1 5-30 0,1 3 22 0,1-4-13 0,1 1-26 16,2 1-22-16,0-2-28 0,2 0-1 16,-1-3-40-16,1-1 2 0,-1-1-33 15,3-3-1-15,-1-3-21 0,0-4-4 0,0-3-8 16,-1-6-23-16,0-1-25 0,-1-5-1 0,-7 0-19 16,7 0-2-16,16-9-48 0,-9-1-18 0,-3-2 0 15,1-4-16-15,2 0 7 0,-2 2 0 16,0-2-7-16,-2 1 4 0,-2 2 21 0,1 2-2 15,-3 4 8-15,-3 2-13 0,0 2 10 0,0 3 5 16,-3 0 13-16,0 0 1 0,0 0 23 0,7 12 5 16,1 2 22-16,-2 4-4 0,1-3-4 15,0 1-3-15,-1 0 11 0,2-2-22 16,1 0 22-16,-1-3-17 0,-1-3 14 0,0-1-25 16,-1-5-12-16,0-1-16 0,1-1-33 0,-7 0-41 15,8 0 9-15,16-10-150 0,-8 0-56 0,-4-4-51 16,0 1 31-16,-1-1-249 0,0-1 9 15,-3 1 91-15,-2 0-7 0,-3-1 85 16,-1 3 0-16,0 1 42 0,-2 11 17 0,0-9 20 16,0 0 34-16,0-4 16 0</inkml:trace>
  <inkml:trace contextRef="#ctx0" brushRef="#br0" timeOffset="69991.5">6944 7400 938 0,'-6'-5'378'0,"1"-1"8"15,1 0-36-15,0 4-43 0,2-1-31 0,-1 0-66 16,1 3-9-16,0 0-22 0,0 3-99 15,-1-1-3-15,2 1-79 0,0 0-47 0,-1 1-66 16,3 2 13-16,0-2-242 0,1 3-54 0,7 7-8 16,6 0 65-16,4-3 26 0,3 1 38 15,3 0 8-15,-1-1 7 0</inkml:trace>
  <inkml:trace contextRef="#ctx0" brushRef="#br0" timeOffset="70275.25">7231 7533 948 0,'3'-2'402'0,"-2"-1"-58"0,-1-1 22 16,0 2-7-16,-2 0-8 0,0 0-31 0,-1 1-8 16,1 1-2-16,-3 1-6 0,0 0-36 15,-11 8-10-15,1 2-12 0,0 3-34 0,0 3 4 16,1 2-21-16,2 3-22 0,0 0 5 0,5 2-9 16,1-3-41-16,2 1-4 0,3 2-3 0,1-15-11 15,0 4 6-15,13 16-20 0,-4-16-30 16,-1-2 1-16,5 0-7 0,5-4-40 0,-2-3-38 15,1-4-11-15,-8 0-29 0,6 0-63 0,3 0-48 16,23-11 15-16,-23 5-125 0,3 2-49 16,2-1 30-16,-3-2-285 0,-1 2 28 0,0 0 54 15,3 1 8-15,1 0 52 0,5 0 23 0,2 3 54 16,1-3 10-16,2 0 35 0,-2 1 26 16,3 1 14-16,0 2-26 0</inkml:trace>
  <inkml:trace contextRef="#ctx0" brushRef="#br0" timeOffset="70754.53">8042 7393 742 0,'0'-4'379'0,"0"3"-29"0,0-1-17 15,2 2-44-15,0 3 36 0,0 0-21 0,6 12-6 16,-1 2-16-16,0 8-10 0,-1 1-18 0,-2 6-3 16,0 0-20-16,-1-1-21 0,-3 3-31 15,1-3-4-15,-1-16-40 0,0 6-29 0,0 2-32 16,0-2-42-16,0 0-29 0,0-5-50 0,0-3 4 15,0 0-92-15,13 4-23 0,-7-14-52 16,2-3-33-16,2-2 25 0,3-4-204 0,1-1-71 16,0-3 66-16,2-2 51 0,-2-3 5 15,4-2 6-15,-6-1 53 0,3-2-18 0,-1 0 58 16,0 0-17-16</inkml:trace>
  <inkml:trace contextRef="#ctx0" brushRef="#br0" timeOffset="71702.85">8356 7557 930 0,'5'-4'348'0,"0"4"-47"0,-2 0 71 16,-1 0-10-16,-2 5-6 0,-1 1-14 15,-4 7-16-15,-3 0-23 0,-2 3-16 0,4 2-21 16,-7-2-3-16,2-2-21 0,-5 2-35 16,2-3-19-16,-2 0-12 0,1-1-21 0,-1 0-7 15,0 0-35-15,-1-2-14 0,3 0-20 0,-2-6-23 16,3 1-18-16,3-1-13 0,0-3-17 16,4 2-18-16,1-2-15 0,1-1-24 0,4 0-11 15,0 0 12-15,0 0-16 0,-6-4 2 0,7 4-9 16,2-1 4-16,1 0 11 0,-1 1 2 0,5 0 6 15,-3 0 14-15,13 6 9 0,-4 2 8 0,2 0 17 16,-2 3 12-16,3 3 8 0,1-1 3 16,0 2 8-16,4-1 18 0,0 1 0 0,0-1 10 15,0-3 17-15,3 1-10 0,-2-3 13 0,-1-1 4 16,-2-2-9-16,3-1 2 0,0-3-13 16,-1-1-8-16,-10-1-12 0,3 0-10 0,4 0 0 15,18-9 8-15,-19 0-27 0,-2-1 2 0,0-1-20 16,-2-3-17-16,1 1 3 0,-3-3-5 15,-2 1 15-15,0 0 1 0,-2-2-18 0,-3 5 17 16,-1 0-6-16,-2 4 1 0,-1 2 5 0,-1 6 2 16,0 0 0-16,0 0-10 0,0 0 16 15,-10-8-10-15,6 10 20 0,0 1 12 0,-7 9-9 16,2 3 5-16,1-2 4 0,1 2 8 16,1 3-10-16,3-3 0 0,2 1-20 15,1-9 20-15,0 2-2 0,15 13 7 16,-4-14-6-16,4 1 1 0,2-3-4 0,0-2 3 15,-3-3-25-15,-5-1 15 0,6 0-9 0,20-11-32 16,-17 2 3-16,0 0-10 0,1-1-17 0,-4-2-9 16,1-3-14-16,-2-2-20 0,0 0 12 15,-2 1-7-15,0 0 15 0,-5 2-3 16,2 5 6-16,-4-1 17 0,0 5 10 0,-3 0 8 16,0 5 25-16,-2 0 14 0,0 0 18 0,2 6 10 15,-2 0-1-15,0-1 15 0,1 0 0 0,1 2 14 16,3 10-1-16,2 0-11 0,3-5 0 15,1 0 12-15,1 0 9 0,3-2-18 16,-1 2 15-16,2-5-11 0,-5-4-12 0,7 2 6 16,-4-5-21-16,-2 2 1 0,-12-2-6 0,13 0-10 15,0 0 0-15,17-16-8 0,-13 8-15 0,1-2-8 16,-2-2 8-16,-6-1-5 0,5 0-11 16,-3-4-8-16,2 2 12 0,-1-2 7 0,-1 0-10 15,-3 8 3-15,-2-3 4 0,-1 4 13 16,1 1-10-16,-3 4 5 0,-1 3-1 0,-1 0 7 15,-2 0 9-15,0 0 13 0,3 15 2 0,2 6 7 16,-1 7 20-16,1-2 8 0,2 1 19 0,2-1 2 16,-2 8-12-16,5 5 32 0,0 2-31 15,0 3-1-15,2 4-3 0,-2 1 0 0,1 1 10 16,-6 3-5-16,0-4-6 0,-4-1-6 16,-3-7 2-16,0-21 4 0,-15 35-5 0,0-23-6 15,-2-6-4-15,-3-2-20 0,-3-4-7 0,-5-2-1 16,-1-5-2-16,-2-6 1 0,0-5 25 15,-5 0-4-15,19-2-2 0,-6 0-8 0,-30-15 20 16,30 5-25-16,3-3 17 0,3-3-33 16,3-4 32-16,3-4-37 0,3-4 6 0,8 15 1 15,0-7-64-15,19-28-28 0,-4 19-21 0,5-3-48 16,3-1-37-16,7-1 19 0,7-1-111 16,3-2-60-16,2 4 31 0,5 0-264 0,3 0 8 15,-4 2 71-15,0 3 37 0,-4 1 23 16,-3 2 36-16,2 2 37 0,-2 4 29 0,0 3 16 15,-3 1 33-15,2 3 31 0,-1 2-13 16</inkml:trace>
  <inkml:trace contextRef="#ctx0" brushRef="#br0" timeOffset="71966.58">10110 7824 1189 0,'-4'1'462'15,"3"-1"-55"-15,2 2-32 0,-1-2-49 16,2 0-20-16,2 0-27 0,2-2-8 0,14 4-20 16,-9-2-11-16,8 0-9 0,4 0-18 0,5 0-23 15,1 0-18-15,3 0-1 0,2 0-18 16,1 0-29-16,0 0-19 0,-1 0-32 0,1 0-34 0,2 0-27 16,30 8-51-16,-52-8-50 0,7 0 9 15,1 0-155-15,-2 0-65 0,0 0 28 0,-4 0-249 16,-4 0 28-16,-4 0 49 0,-9 0 23 15,10-6 1-15,-10 5 78 0,-5 1 10 0,-2 0 14 16,-8 4 25-16,-6-1 27 0,-2 1 0 0</inkml:trace>
  <inkml:trace contextRef="#ctx0" brushRef="#br0" timeOffset="72175.13">10251 7936 684 0,'-8'4'431'0,"4"-1"-72"0,-1-1-42 16,3 1-42-16,2-1 30 0,1 1-10 15,2-2-21-15,2 2-12 0,3 0-30 0,10-1-5 0,6 2-13 16,3 0-33-16,2-3-16 0,3 0-20 16,1-1-37-16,2 2-21 0,-1-2-35 0,-1 0-45 15,-16 0 1-15,9 0-94 0,4 0-33 16,1 0-46-16,-1 0-54 0,0 0 19 0,-2 0-210 16,-2 0-35-16,24-8 13 0,-28 5 62 15,-6 1 25-15,2-5 5 0,-11 1 36 16,-2 1 25-16,-2 0-42 0</inkml:trace>
  <inkml:trace contextRef="#ctx0" brushRef="#br0" timeOffset="72560.65">10564 7633 917 0,'-3'-2'386'16,"0"0"-56"-16,0 2 20 0,1-1-8 15,-1 1-24-15,1-3-18 0,1 3-15 0,0 0-16 16,2 0 1-16,2 3-15 0,1 0-17 16,0 0-18-16,10 5 7 0,7 2-37 0,0 2 9 15,1 2-31-15,0-2 2 0,2 4-31 16,1-2-17-16,2 3-2 0,2 0-31 0,2 2 4 16,1 3-13-16,0-3-4 0,2 0-1 0,0 4-13 15,-4-5-7-15,-3 0-27 0,-1-2 8 16,-6 4-10-16,-3-1-6 0,-3 4-3 0,-2-4 12 15,-6 2-7-15,-5-3 0 0,-1-10-12 16,-15 20 3-16,0-10-8 0,-4-3-1 0,0 2 5 0,-3-5-27 16,-2 1-25-16,-2-3-2 0,-5 2-39 15,-1 0-38-15,-1-3-51 0,-1 4 16 16,0-5-86-16,0 0-70 0,1 2-46 0,-1 0 32 16,4-3-209-16,1 0 35 0,3 1 36 0,-2 0 42 15,5-2 34-15,6-1-9 0,5-1 45 0,2-2 37 16,4-1 35-16,3 1-3 0,0-2 6 15</inkml:trace>
  <inkml:trace contextRef="#ctx0" brushRef="#br0" timeOffset="75276.25">11948 7749 554 0,'0'0'337'0,"0"-14"-43"0,0 14-16 0,0 0-13 15,-16-27 23-15,16 25-23 0,0-2-32 0,0 1-3 16,1 0-4-16,-1 0-22 0,1 0-27 15,-1 2-39-15,2 1 22 0,0 2 16 0,2 3-6 16,10 12 19-16,-2 2-13 0,2 1 18 0,1 2-8 16,1 7-19-16,0-5-17 0,2 2-18 15,-1 3 4-15,2-4-27 0,-1 0-9 0,-2 0 14 16,-1-3-15-16,-2-1-28 0,2 0-10 0,-3-3-5 16,-3-1-28-16,0-4-16 0,-1-3-23 15,-2-2-19-15,-3-2-21 0,1-4-45 16,-3-2-29-16,1 0 11 0,-2 0-109 0,0 0-29 15,0 0-18-15,13-21 25 0,-9 5-194 16,3 1-46-16,-2-4 23 0,2 2 40 0,-2-1 18 0,1-1 17 16,0 2 54-16,2 0 29 0,-5 1 130 15,4 2 13-15,-2 5 340 0,-1-6 38 16,-2 5-2-16,0 3 17 0,-1 2 10 0,1 1-3 16,-1 1-23-16,0-2-25 0,-1 3 51 0,1 0-23 15,1-1-8-15,-1 1-16 0,-1 2-1 16,-1 1 18-16,0 3 9 0,0 2-17 0,-1 12 17 15,1 0-27-15,1-7-5 0,0 7-15 0,0 7 7 16,-5 31-13-16,5-24-19 0,0 1 4 16,0 1-16-16,0-18-17 0,0 9 7 0,0 0-14 15,0 3-50-15,0 0-6 0,0-3 34 0,0-3-7 16,0-3-11-16,0-1-7 0,0-4-32 0,0-3-4 16,0-2-3-16,-13 14 0 0,2-13-3 15,-1-2 27-15,-2-3-3 0,-2 0-47 0,-2-1-22 16,0-2-16-16,-2-1 5 0,-2-1-42 0,2 0-22 15,7 0-8-15,-2 0-37 0,-1 0-17 16,-16-12-23-16,22 9 17 0,1-4-101 0,-5 1-27 16,8-1-64-16,2-2 31 0,3 4-227 0,1 5 45 15,0 0 39-15,0-8 44 0,0 8 17 16,20-18 33-16,-6 8 16 0,2 1 24 16,2 3 26-16,3-1 22 0,6 4 39 0</inkml:trace>
  <inkml:trace contextRef="#ctx0" brushRef="#br0" timeOffset="75508.89">12465 8262 750 0,'4'3'426'0,"-2"3"-67"0,0 0 73 15,3 11-32-15,-2 2-29 0,-2 1-10 0,4 2-6 16,-5-1-15-16,2 1-43 0,1 1-20 16,-1-2-31-16,1 1-32 0,-1-1-13 0,-1-2-14 15,2-1-14-15,-2-6-46 0,1-1-18 0,-1-4-40 16,0-1-17-16,0 1-43 0,0-2-24 15,-1-3-22-15,0 0-56 0,1 0 9 0,-1-2-140 16,-1 0-43-16,2-2 22 0,-1 2-258 0,2-3-32 16,-3 1 76-16,-1-2 29 0,2 0 0 15,0 0 57-15,-2-1 27 0,2-2 37 0,0 2-28 16,-1-4 50-16,1 9 8 0</inkml:trace>
  <inkml:trace contextRef="#ctx0" brushRef="#br0" timeOffset="76002.78">12535 8333 740 0,'1'-7'421'16,"1"1"36"-16,-1 1-9 0,0-2-31 16,0 2-28-16,0 0-26 0,2 1-49 0,-1-1-27 15,1 2-27-15,7-9-8 0,-3 3-22 0,1 4-35 16,4-2-20-16,-1 2-14 0,0 5-16 16,-11 0 3-16,14 0-32 0,12 14-2 0,-13-6-25 15,-2 3 2-15,0-1-29 0,-3 5 8 16,-1-1-36-16,-1 1 8 0,-3-5-5 0,-1 0-22 15,-2-2 0-15,0-8 10 0,0 7-22 0,0-1-6 16,-17 13-3-16,7-9 5 0,-4-2-8 16,3-1-5-16,-3-1-2 0,-1-3-4 0,3 1-10 15,0-1 1-15,2-3-7 0,2 3-4 16,-1-3 11-16,3 0-11 0,0 0 4 0,2 1 9 16,0 0 6-16,0-1 3 0,1 1-15 15,-1-1 23-15,2 0-18 0,1 1 12 0,1-1 0 16,0 0-5-16,0 0 9 0,0 0 4 0,16 3-6 0,-10-3 4 15,1 0 1-15,13-2 3 0,-11 2 2 16,8 0-10-16,21 10 11 0,-17-3-1 0,-2 0 15 16,0 1 3-16,-3 3-4 0,1-1 7 15,-4-1-7-15,-1 1-4 0,-4 2 12 0,-4-4-11 16,-2-1 5-16,-2 0 3 0,0-7 10 0,0 6-14 16,-15 10 8-16,6-7-1 0,-5-2-1 15,-6 3 4-15,-2-5-14 0,-3 0 8 0,-1 0-12 16,-3-1-25-16,-1-3-25 0,1-1-57 0,0 2 10 15,16-2-93-15,-6 0-57 0,-21-17-46 16,24 7 25-16,3-3-245 0,3-3 15 16,5 0 45-16,3-3 44 0,2 10 31 0,0-7 16 15,19-18-1-15,-4 14 67 0,2 2-31 0,6 0 40 16,5 0 26-16</inkml:trace>
  <inkml:trace contextRef="#ctx0" brushRef="#br0" timeOffset="76325.14">13092 8054 707 0,'-2'0'419'16,"0"0"-67"-16,1 0 40 0,-1 0-39 0,2 0-12 15,-1-2-27-15,1 2-20 0,1 0-9 0,3 0-23 16,1 0-10-16,3 0-15 0,14 2-18 16,-9-2-29-16,5 0-9 0,5 0-40 0,3 0-16 15,-1 0-36-15,1 0-51 0,-3 0-34 16,0 0-68-16,1 0 6 0,-4 0-131 0,-5 0-81 16,-4 0 24-16,0 0-257 0,-4 0 36 15,-1 0 6-15,-6 0 31 0,0 0 54 0,10 7 41 16,-12-4 5-16,-2-1 28 0,0 1 25 15,-6 7-8-15</inkml:trace>
  <inkml:trace contextRef="#ctx0" brushRef="#br0" timeOffset="76507.13">13078 8232 1161 0,'-2'4'477'0,"1"-1"-36"15,2 1-28-15,1-2-38 0,2 0-11 0,2-1-40 16,14 5-51-16,-2-3-8 0,-7-3-45 0,5 0-23 15,4 0-54-15,5 0-72 0,2 0-66 16,31-14-1-16,-31 9-203 0,3-1 22 0,0 2-308 16,-3 2 9-16,0-1 45 0,-1-2-7 0,1 1 59 15,2-2 43-15,-3 5 9 0,1-4 27 16,-3-1 36-16,3 2-32 0</inkml:trace>
  <inkml:trace contextRef="#ctx0" brushRef="#br0" timeOffset="76900.67">13765 7940 1312 0,'-2'-4'380'0,"2"1"-28"0,-2 1-37 16,2 0-41-16,-2 4-33 0,0 0 11 0,0 0-35 16,-1 3-18-16,2 0-18 0,-1 2-20 15,1-2-14-15,-1 2-10 0,-3 11-21 0,4 2-4 16,1-8-20-16,0-12 1 0,0 9-15 15,0 0-3-15,0-1 4 0,0-1-12 0,0-7-13 16,11 14-20-16,-7-11 24 0,12 4-19 0,-1 1-8 16,3-6-3-16,0-1-11 0,3 4 11 15,1-5-15-15,0 1 1 0,3-1-1 0,-4 0 1 16,1 2-11-16,-3 3-6 0,2-2 3 0,-5 2 5 16,-3 3 0-16,-1 0-2 0,-1 2-8 15,-7 0 13-15,1-3-1 0,-5 1 7 0,0 1-4 16,0-9 8-16,0 10-9 0,-18 13 15 0,7-12-12 15,-3-1 10-15,-4-1-3 0,-2 0-17 0,0-4-2 16,-4 3-46-16,-1-3-17 0,3-1 6 16,-3-4-97-16,2 0-52 0,11 0-63 0,-3 0 28 15,-19-15-263-15,26 7 30 0,-2-3 17 0,5 2 59 16,2-2-17-16,2-5 74 0,-1 3 33 16,2 7-4-16,0-3-20 0,0 1 67 0</inkml:trace>
  <inkml:trace contextRef="#ctx0" brushRef="#br0" timeOffset="77189.42">13786 7956 806 0,'0'-4'484'0,"-2"1"-45"0,2 1-48 0,0 0-31 16,-2 0-48-16,2 1-20 0,0-1-8 15,2 2-35-15,-2-4-14 0,4 3-27 0,2-1-6 16,2 1-20-16,10-2-14 0,3 1-20 0,3-1-26 16,1 2-5-16,2-2-18 0,0 2-10 15,1-2-10-15,2 0-40 0,1 1-32 0,-4-1-47 16,3 1-14-16,-3-1 3 0,-2-1-131 0,-3 2-44 16,0-1 22-16,1-2-300 0,-5-1-11 15,-5 5 63-15,-4-2 26 0,0 3 39 0,0-2 22 16,0 1-2-16,-9 1 33 0,14 0 52 15,1 0 5-15</inkml:trace>
  <inkml:trace contextRef="#ctx0" brushRef="#br0" timeOffset="77753.95">14470 7954 921 0,'-8'0'393'0,"2"2"19"0,2-2-26 0,1 1-26 15,-3-1-22-15,2 0-14 0,1 0-30 0,0 0 2 16,-1 0-15-16,2 0-8 0,0-1-27 0,1 1-15 16,1-2-35-16,0 1-24 0,1 0-16 15,2-1-5-15,2 0-30 0,1 1-1 0,10-3-13 16,3 1-19-16,-10 3-14 0,7 0-15 0,2 0-1 16,2 0 6-16,20 9-23 0,-21-1 4 0,-2 6-19 15,1-4 14-15,-5 3-13 0,-1 1-8 16,-7 1-13-16,-1 1-10 0,0 2-15 0,-4-11 18 15,0 1-11-15,0 5-1 0,-17 13-9 0,9-13 12 16,-4-1-6-16,0-2-6 0,-1-5 6 16,-3 3 7-16,2-2 4 0,1-1 2 15,1-3-14-15,1-1-3 0,2-1 15 0,0 0-2 16,2 0-2-16,1 0-4 0,6 0 13 0,0 0-1 16,0 0-11-16,-7 0-4 0,7 0 0 0,0 0 18 15,0 0-19-15,0 0 0 0,-12-8 17 0,15 8-3 16,0-2-3-16,1 2 0 0,2 0-8 15,1 0 11-15,0 2 1 0,9 1 3 0,-7-3-6 16,20 10 9-16,-10-3 0 0,0 3 0 16,-1 1-7-16,-1 1 4 0,0 1 9 0,-3 1 12 15,-3 1-14-15,-3-3 22 0,-1 2-9 0,-1-1-7 16,-6-4 5-16,0-9 20 0,0 10-17 0,-12 1 8 16,3 2-11-16,-5-4 13 0,0-3-9 15,-3 0 8-15,-5-1-27 0,-1-2-11 16,12-3-15-16,-9 0-46 0,-1 0-16 0,-4 0-44 15,1 0 12-15,1 0-140 0,-28-15-47 0,31 6 26 16,4-1-279-16,-1 2 24 0,4 1 47 0,5 0 25 16,3-1 42-16,3-1 34 0,-1 4 9 15,3 5 44-15,0 0 26 0,16-19 42 0,-1 9-50 16</inkml:trace>
  <inkml:trace contextRef="#ctx0" brushRef="#br0" timeOffset="78884.95">15476 8336 715 0,'0'-14'400'16,"0"14"-61"-16,14 0-10 0,-14 0-42 0,0 0-3 15,29-4 7-15,-17 14-17 0,-2 4-35 0,1 0-16 16,-8 1-20-16,4 2-14 0,-3-3-28 0,-4 1-16 15,0-7-36-15,0 3-31 0,0 4-9 16,-12 14-121-16,2-17-56 0,1-3-62 16,-3 1 18-16,5-5-312 0,1-2 32 0,2-1 33 15,1 1 13-15,3-3 12 0,0 0 19 16,0 0 71-16,0 0 3 0,-7-11 26 0</inkml:trace>
  <inkml:trace contextRef="#ctx0" brushRef="#br0" timeOffset="79189.75">16115 7989 873 0,'0'0'315'16,"2"0"2"-16,-2 2-8 0,2 5-40 15,0 10 10-15,0 5-14 0,2 2-4 0,-1 2-26 16,-1 1-4-16,1-1-14 0,-1 2-27 16,2-2-9-16,-3-2-17 0,-1-2-25 0,2 0-8 15,-2-1-12-15,2-4-31 0,-2-5-19 16,0-2-28-16,0-3-52 0,2 0 0 0,-2-1-85 16,0-4-58-16,0-2-78 0,0 0 22 0,-2 0-267 15,2-2 18-15,0-1 41 0,0-1 4 0,-2-3 56 16,2 1 43-16,0-1 6 0,0-11 11 15,0 7 28-15</inkml:trace>
  <inkml:trace contextRef="#ctx0" brushRef="#br0" timeOffset="79534.69">16110 8043 993 0,'0'-6'438'0,"-2"1"-22"15,2 1-22-15,-2-2-38 0,2-1-20 0,0 1-20 16,0 0-18-16,0-3-35 0,0 9-11 15,0-13-30-15,0-1-6 0,0 1-41 0,15-12-6 16,-6 15-37-16,3 2 8 0,1 2-15 16,1 5-16-16,-8 1-23 0,5 0-16 15,5 0 3-15,18 19-2 0,-15-7-20 0,-2 1-4 16,1 5 6-16,-5 1 1 0,1-4-25 0,-3 3 11 16,-3-4-5-16,-1 3-12 0,1-1-6 15,-4 0 16-15,-4-8-19 0,0 1 0 0,0 1-4 16,-18 13-3-16,9-10-3 0,-5 1 0 0,1-5-15 15,-3-1-25-15,-6-1-27 0,1-2-9 16,1-2-23-16,0 3 10 0,2-5-105 0,3-1-11 16,7 0-28-16,-1 0-39 0,-6-12 24 0,10 6-281 15,3 1 18-15,2-1 71 0,5 1 32 16,-3 1 11-16,9-7 46 0,2 2-14 0,3 2 46 16,0-1 37-16,4 3-29 0,3-3 28 15</inkml:trace>
  <inkml:trace contextRef="#ctx0" brushRef="#br0" timeOffset="79953.8">16764 7999 394 0,'-2'-1'451'0,"1"1"-56"0,1 0-30 15,-2 0-48-15,2 0 42 0,-2 0-11 16,2 0-24-16,0 0-3 0,0 0-17 15,2 0-14-15,0 0-28 0,1 1 16 0,3-1-33 16,3 0 2-16,11 0-40 0,-8 0-5 0,5 0-24 16,6 0-18-16,2 0-18 0,0 0-10 15,0 0-24-15,-1 0-31 0,1 0-34 16,-2 0-32-16,-3 0-50 0,-3 0-53 0,-3 0 10 16,-5 0-132-16,-2 0-35 0,-7 0-46 0,8 0 24 15,0-1-265-15,-10 2 11 0,2 3 44 0,-5-1 45 16,-4 6 19-16,-4 1 2 0,-1 0 62 15,-1-1 18-15,-2 0-2 0,0-1 60 0,-4 4 1 16</inkml:trace>
  <inkml:trace contextRef="#ctx0" brushRef="#br0" timeOffset="80170.87">16782 8188 1124 0,'-2'4'433'0,"0"-2"-20"0,0 0-16 15,2 1-15-15,0-1-2 0,4 0-37 0,-2 0-28 16,2 0-20-16,1 1-24 0,13 0-20 0,4 1-14 15,0-3-38-15,1 0-24 0,4 1-3 16,2-2-25-16,-16 0-59 0,8 0-32 16,4 0-35-16,2 0-42 0,22-11-48 0,-22 11 7 15,-2-4-128-15,-2 2-68 0,-1 0 23 0,0 1-293 16,0-3 10-16,-6 1 42 0,6-2 37 16,0-1 14-16,2 2 70 0,0 0 24 15,5 3-11-15,-3-3 40 0,1 2 28 0,0-1 10 16</inkml:trace>
  <inkml:trace contextRef="#ctx0" brushRef="#br0" timeOffset="80704.78">17516 7836 831 0,'2'-4'409'0,"1"1"-62"16,-1 2 37-16,-2-3-43 0,2 4-28 15,0-3-19-15,-2 2-26 0,-2 2 7 0,0 2-24 16,0 1 4-16,-4 12-15 0,-2 3 12 0,-1 7-21 16,2 0-4-16,1 4-13 0,1 2-13 15,2-1-22-15,3-16-5 0,0 9 0 16,0 1-35-16,13 28-9 0,-7-27-4 0,5-7-3 16,-2-2-34-16,0 0 8 0,5-3-6 0,-3-1-21 15,1-5 3-15,5-2 1 0,-2-5-37 0,-9-1-3 16,5 0-25-16,20-11-14 0,-14 4-23 15,-3-4 4-15,1 1 9 0,-4-1-24 0,0 0 3 16,-6 0-17-16,1 4 5 0,-4 0 1 16,0 0 2-16,-2 7-7 0,0 0-4 0,0-6-4 15,-14-2-14-15,6 7 3 0,-10-1-13 0,7 2-9 16,-4 0-24-16,-4 0-23 0,-17 10 12 0,22-7-94 16,-3 1-37-16,3-1-35 0,5-1 28 15,1-2-266-15,8 0 28 0,0 0 30 16,0 0 61-16,-7-5-5 0,9 5 48 0,2 0 26 15,1-2 6-15,13-4 28 0,2 1 23 0,1-2 15 16</inkml:trace>
  <inkml:trace contextRef="#ctx0" brushRef="#br0" timeOffset="80970.5">17928 7846 568 0,'3'-5'474'0,"0"4"-40"0,-1 1-5 0,-1 1-25 15,1 2-11-15,0 0-22 0,-1 3-30 0,-1 1-23 16,3 11-22-16,0 3-7 0,-1 1-24 16,-2 6-23-16,0-15-26 0,0 4 16 0,0 7-16 15,0 0-31-15,0-2 2 0,0 1-36 16,0-2-15-16,0-2-26 0,0-1-12 0,0-4-97 16,0-2-47-16,0-3-46 0,0-1-42 0,0-2 11 15,0-6-119-15,0 7-83 0,0-7 28 16,14 11-288-16,-10-9 48 0,0-2 52 0,-2 2 36 15,3-2 45-15,1 1-15 0,3 0 60 0,9 3 54 16,5-1 9-16,1-2 23 0,1 5 0 16,2-4 23-16</inkml:trace>
  <inkml:trace contextRef="#ctx0" brushRef="#br0" timeOffset="81201.11">18463 8214 834 0,'12'10'485'0,"-4"1"-47"0,1 2-32 15,-5 1-45-15,4 1-48 0,-4 1-33 16,-3-3-28-16,-1-13-39 0,0 9-25 0,0-1-51 16,0 1-69-16,0-2-9 0,-11 5-130 0,8-8-78 15,0-2 14-15,-1 2-317 0,1-4 5 16,1 2 31-16,-1-4 32 0,1 2 58 15,1-1-1-15,1-1 17 0,3 0 37 0,11-5 15 16</inkml:trace>
  <inkml:trace contextRef="#ctx0" brushRef="#br0" timeOffset="81829.34">19245 8020 744 0,'6'-10'433'16,"-2"3"-67"-16,-1-1 6 0,-1 2-30 0,-2-2-28 16,-1 4-14-16,0-1-14 0,1 5-34 15,0 0-18-15,-13-10-20 0,6 10-10 0,-12 4-10 16,-3 2-13-16,2 7-9 0,-1 0-31 0,1 3 2 16,0-1-27-16,1 5-15 0,3-3-1 15,1 2-22-15,1 3 0 0,2-3 4 16,4-2-30-16,2-2-6 0,3-3-2 0,2-4-11 15,1-8 0-15,0 0-11 0,0 7-22 0,11 2-2 16,-5-11-18-16,1 0 2 0,7-1-1 0,0-5-29 16,2-1 0-16,-2 1-18 0,4-3 0 15,-3-1-2-15,1-1 14 0,-2-2 6 0,1 0-48 16,-2 0 22-16,1 1 16 0,-3 1 4 16,0 3 44-16,-4 2-6 0,-1 1 20 0,-2 3-9 15,-1 1 19-15,0 1 16 0,-1 2 23 0,-2 0 11 16,0 0 6-16,4 11 15 0,-2-5-6 15,0 15 11-15,-2 4 0 0,0 2-4 0,1-1 18 16,1 3-19-16,-1 3 26 0,3-3-1 16,1-1-25-16,0 4 2 0,1 2-10 0,0 0-12 15,0 1-19-15,-2-2 8 0,0-2-5 16,-1-2-7-16,-1 3-37 0,-1-3 14 0,-1-5-12 16,0-14-8-16,0 4 2 0,0-2 16 0,-19 15-19 15,8-18 14-15,-4 1-8 0,2-8 16 16,1-1-31-16,-6 1 29 0,6 1-23 0,3-3 22 15,-4 0-12-15,-15-14 9 0,16 6-3 16,1-4 0-16,1 0 13 0,6 1-2 0,1 0-3 16,3 11 2-16,0-13 18 0,0-2-33 0,20-20-13 15,-6 13-15-15,1 3-34 0,2-1-14 16,2-2-46-16,3 0-51 0,1-4 15 0,2 2-179 16,2-3 31-16,1 3-303 0,2-3 28 15,-2 4 80-15,-1 1 33 0,-1 0 17 0,-4 2 35 16,0 1 8-16,-2 4 40 0,2 0 27 0,-3 3 38 15,2-1 10-15,-8 3 41 0</inkml:trace>
  <inkml:trace contextRef="#ctx0" brushRef="#br0" timeOffset="82017.28">19619 8071 1373 0,'1'-2'490'15,"0"2"-31"-15,1 0-27 0,1-2-51 0,1 2-12 16,2 0-57-16,1 1-31 0,13-2-24 15,-10 1-29-15,6 0-70 0,2 0-61 16,22-9-65-16,-30 9-4 0,4 0-159 0,1 0-118 16,-3 0 25-16,-1 0-285 0,-3 0 37 15,-8 0 37-15,7 0 34 0,3 10 3 0,-9-7 34 16,-2 1 43-16,0 0 43 0,-1 2 23 0,-1-1-3 16</inkml:trace>
  <inkml:trace contextRef="#ctx0" brushRef="#br0" timeOffset="82196.25">19648 8201 885 0,'-10'3'525'16,"6"0"-49"-16,-1 0-35 0,2 0-31 16,-1-2-33-16,3 2-27 0,0-2-25 0,2 1-37 15,5-1-45-15,0 1-28 0,2-2-54 0,16 0-45 16,-12 0-59-16,9 0-76 0,4 0 2 0,30-12-129 16,-28 4-86-16,1 1 25 0,-3-2-287 15,1 0-7-15,-2-4 64 0,-4-1 36 16,0 1 44-16,1-5-17 0,0 1 73 0,0-1 7 15,1 0-6-15,1 0 50 0</inkml:trace>
  <inkml:trace contextRef="#ctx0" brushRef="#br0" timeOffset="82545.7">20267 7773 855 0,'1'-8'523'0,"0"1"-39"0,0 2-34 0,-1 1-40 15,2 1-54-15,-3-1-20 0,1 1-34 0,-1 1-23 16,0 1-9-16,-1 2-17 0,-1 4-13 0,-5 9 3 15,1 5-20-15,-2 5-23 0,-1 1 5 16,3 4-23-16,-1 0 0 0,3 4-10 0,1 4-14 16,1-1-10-16,1 0-12 0,2 1-22 0,0-20-16 15,0 7 3-15,0 3-10 0,12 27-14 16,-6-27-3-16,0-4-14 0,5-2 14 0,0-5-19 16,0-4-13-16,3-5-8 0,4-2-21 0,1-3-21 15,-9-2 0-15,5 0 0 0,0 0 1 16,18-14 1-16,-20 3-20 0,2 1 2 0,-2 2 0 15,-1-2-14-15,-3-2-10 0,-2 4-11 16,-5 2-18-16,-2 6-20 0,0 0-43 0,-20-16-40 16,3 12 16-16,-8 4-144 0,-5-2-65 15,14 2 34-15,-9 0-277 0,-6 0 33 0,-36 9 56 16,27-5 49-16,-7 4 33 0,4 1 38 16,-1-3 27-16,3 1 55 0,-2 3 8 0,-3 3 21 15,1-2-34-15,0 3 81 0</inkml:trace>
  <inkml:trace contextRef="#ctx0" brushRef="#br0" timeOffset="83609.02">16119 8116 494 0,'0'0'236'0,"0"0"-13"15,0 0-51-15,0 0-10 0,0 0-3 0,0 0-8 16,0 0-6-16,0 0-22 0,0 0-1 15,0 0 4-15,0-13-21 0,0 13 18 0,0 0-25 16,0 0 5-16,0 0 8 0,0 0 3 0,0 0 2 16,25-22-21-16,-25 22 11 0,-2-2 15 0,2 1-10 15,2-2 7-15,0 1-12 0,-2 0 26 16,0-1-8-16,2 0-5 0,-2 2-4 0,0-2 7 16,2 3-3-16,-2-3-22 0,2 3 2 0,-1-1-2 15,-1 0-8-15,1-1-23 0,0 1 8 16,-1 0-15-16,2 0-5 0,-2 0-1 0,0 0-8 15,2 2 1-15,0 0 10 0,-2 2 5 16,2 1 1-16,-2 2 9 0,0-2-7 0,4 2 16 16,-2 13-13-16,0 0 3 0,0 0-4 0,0 3 23 15,0 1 2-15,1 0-10 0,-1 3-11 0,2-1 18 16,0 1-31-16,-2 2 17 0,2 0-13 16,2 1-3-16,-4-2 20 0,0 2-15 0,1-2-11 15,1 1 0-15,-2-1-4 0,3 0-19 16,-1-2 10-16,1 0-13 0,-3-5 2 0,3 4-9 15,-3-4 0-15,2 1-5 0,-2-3 1 0,1-1 6 16,-1-3-2-16,-2-4 0 0,2-3 2 16,-2 2-4-16,0-5-5 0,0 1-6 0,2 1 7 15,-2-4-3-15,0 3-2 0,2-3 1 16,-2 1-2-16,0-1-14 0,0 0-20 16,3-1-5-16,-3-1-35 0,0 0-27 0,0 0-28 15,0 0-49-15,0 0 17 0,3-12-129 0,-3 9-60 16,0-3 30-16,2 2-282 0,0-1 37 15,0 1 62-15,-2-1 41 0,3 0 12 0,-1 0 53 16,6-6 36-16,4 0 14 0,1 1 10 0,1-1 37 16,-1 2-17-16,4 0 0 0</inkml:trace>
  <inkml:trace contextRef="#ctx0" brushRef="#br0" timeOffset="91613.99">1021 8762 735 0,'0'0'347'0,"0"0"-26"0,-16 0-14 0,1 8-39 16,15 11 46-16,0-7-8 0,0 10 4 0,0 7-19 15,0 8-11-15,0 2-10 0,13 43-30 16,-7-39-9-16,1-4-25 0,0-7-13 0,0 4-42 16,-1-5-13-16,-1-4 6 0,5-3-17 0,-6-5-41 15,2-2-38-15,-3-5-29 0,-1-4-41 0,-2-1-55 16,2-2 7-16,2-5-131 0,-6-5-77 15,0-3 24-15,2-2-249 0,0 1 14 0,-2-5 66 16,2 14 4-16,0-15 49 0,0-2 22 16,0 2 18-16,-9-25 22 0,7 15 41 0,-2 6 21 15,1-3-10-15</inkml:trace>
  <inkml:trace contextRef="#ctx0" brushRef="#br0" timeOffset="92109.86">969 8949 275 0,'-6'-14'501'16,"2"2"-73"-16,0 7-66 0,0-5 32 15,4-2-28-15,0 12-27 0,0-11-37 0,14-12-34 16,-3 10-27-16,5 6 1 0,5-9-13 16,4 6-33-16,3 1-17 0,-3 5-8 0,-14 4-15 15,7 0-26-15,22 13 2 0,-18-3-34 0,-3 6-4 16,-4 2 7-16,0 1-10 0,-5 3-6 16,-1 0-10-16,-3-1-24 0,-3 1 8 0,-1 0-10 15,-2-11 1-15,0 4-6 0,-14 21-8 16,6-18-17-16,-8 3 7 0,1-3-19 0,-4-3-6 15,-2-2-4-15,2-4-13 0,1 0-17 16,2-5 3-16,-2-3 5 0,3 1-18 0,1 0 8 16,1 2 4-16,13-4 5 0,-12 0 0 0,3 0 1 15,3 0-7-15,-3-13 13 0,9 11-5 16,0-4 10-16,5 4 8 0,1-4-14 0,7 2-3 16,5 0 25-16,3 1 4 0,-2 1-9 0,-9 2 11 15,3 0 10-15,6 0-4 0,0 0 9 16,25 14-8-16,-25-7 8 0,4 3 4 0,-5 0-4 15,-1-1-11-15,-1 3 8 0,-4 1-4 0,-4-3 11 16,0 4-1-16,-4-5 7 0,0 1 16 16,-4-10 4-16,0 7 4 0,0 1-6 0,0-1-3 15,-18 11 3-15,7-7-6 0,-4-2-20 0,-10 4 0 16,-2-2-18-16,-2-1 4 0,1-6-26 0,0 2-24 16,1-4-17-16,-1-2-26 0,17 0-32 15,-7 0 12-15,-18-15-83 0,25 7-35 0,2-3 6 16,7-1-39-16,-1 0-26 0,3 12 6 15,12-17 24-15,-5 8-189 0,3-2-9 0,4 2 30 16,-1 2 32-16,4 2 4 0,3 0 47 0,-5 0 21 16,1 0 28-16,6 3 12 0,-1-5 5 15</inkml:trace>
  <inkml:trace contextRef="#ctx0" brushRef="#br0" timeOffset="92437.2">1396 9147 655 0,'4'-3'380'0,"-3"2"-37"16,0-2-21-16,0 1-20 0,-1 1-38 0,0 1 3 15,-2-1-5-15,-1 2-13 0,1 0-8 0,-2 4-7 16,1-3-8-16,1 5-7 0,-5 7-23 16,2 2 10-16,1 3-16 0,4-2 10 15,0-8-25-15,0 4-10 0,0 3-14 0,17 16-9 16,-7-18-15-16,1 0 2 0,3-4-4 0,4-2-23 16,2-3-7-16,0-3-3 0,3 0-19 15,-14-2-16-15,7 0-36 0,22-16-1 0,-18 7-26 16,-2-2 5-16,-2-1-21 0,-1 0-9 15,-3-3-11-15,-5 1-10 0,1-2-10 0,-1-2-8 16,-4 1 8-16,-2 0-13 0,-1 8-2 0,0-1 2 16,-10-14 1-16,1 10-25 0,-3 4 19 0,-1 5-6 15,-3 2 7-15,7 3 9 0,-7 0-74 16,-2 0 7-16,-22 15-29 0,20-10-20 0,2 2-20 16,-2-1-45-16,12 0 24 0,-1-4-201 15,5 1-11-15,0-1 30 0,4-2 36 0,-2 0 25 16,4-2 11-16,-2 2 38 0,5-3 19 0,9-4 11 15</inkml:trace>
  <inkml:trace contextRef="#ctx0" brushRef="#br0" timeOffset="92917.48">1731 8860 1089 0,'2'-5'441'15,"1"2"-60"-15,-1 3-14 0,0 2-9 16,-1 4 6-16,5 9-23 0,-1 4-3 0,-1 5-21 15,0 2-12-15,1 6-32 0,-1-1 28 16,5 1-33-16,-4 0-35 0,1 1-3 0,1 0-24 16,-1-1-21-16,0-2-19 0,0-2-25 0,1-3 3 15,-3 4-13-15,3-6-35 0,-3-3 9 0,-4-6-18 16,4-4 6-16,-2-2-35 0,0-2 11 0,-2-1-30 16,0-4-7-16,0-1-2 15,0 0-39-15,-1-1-15 0,0-4-18 0,0-1 18 16,1 1-13-16,0-3-26 0,-1-9 7 0,1 9 8 15,0-3 9-15,0-2-12 0,12-13 11 16,-8 17 1-16,-1 0-8 0,8-1 21 0,-2 2-7 16,0 1 12-16,1 2-17 0,0 3 3 0,-1-1 15 15,0 3-13-15,3 0 18 0,-3 0-8 16,6 0 4-16,17 9 12 0,-14-3-4 16,-2 4 25-16,-3 2-13 0,0-4-2 0,-6 0 29 0,-1 0-7 15,-5 1 5-15,1-4 7 0,-2-5-6 16,0 0-4-16,-13 22 13 0,1-10-16 0,-3-3 4 15,-1-2 6-15,-2 0 4 0,-2-3-30 16,0 1-39-16,0-3-19 0,-1-2-39 0,12 0-25 16,-6 0-45-16,1 0 15 0,-16-13-120 15,19 7-37-15,3 1-43 0,3-2 30 0,3 4-230 16,1-5 36-16,2 2 42 0,-1 6 29 16,0 0 37-16,13-22 25 0,5 12 44 0,2-4-14 15,6 4 44-15,0 2 15 0,1-1 36 0</inkml:trace>
  <inkml:trace contextRef="#ctx0" brushRef="#br0" timeOffset="93758.74">3383 9136 732 0,'0'-8'400'0,"-1"-1"14"0,1 4-71 15,1 0-23-15,-2 3-66 0,1 3-12 16,0 2 12-16,2 2 7 0,2 12-14 0,-1 7-7 16,0-2-6-16,4 0-23 0,0 0-20 0,2 1-8 15,0-5-20-15,1 1-8 0,3-2-7 16,0-2-17-16,2-4-6 0,-1-1-23 0,0-5 1 15,3 2-15-15,0-4-21 0,-8-3 2 16,3 0-32-16,17-15-24 0,-12 5-27 0,-3-1-5 0,-1-2-19 16,0-2-12-16,-2-1-13 0,0-2 0 15,-3 2-16-15,-2 0 15 0,1 1 9 16,-3 5 6-16,-2 2 10 0,0 4-6 0,0-1 15 16,-2 3 13-16,0 2 22 0,0 0 20 15,0 0 17-15,0 0 11 0,2 16 4 0,-1-10 1 16,0 1-4-16,3 10 11 0,2-2-5 0,2 0 6 15,3 0 8-15,4-4-12 0,1-3 15 16,2-2-17-16,1-1-8 0,2-1-9 0,-1-4-7 16,-10 0 18-16,4 0-18 0,23-12-11 15,-19 5 1-15,-1-1-20 0,-2-3-26 0,1-1-4 16,-6-1-3-16,-1-1-8 0,-1-2 8 0,-4-1-15 16,-1-1 6-16,-2 4 6 0,-1 2-4 15,0 4 5-15,0-1-5 0,-12-8 0 0,7 11-8 16,-2 2-13-16,-1 1-10 0,1 3-11 0,-3 0-23 15,2 0 9-15,-17 13-62 0,10-8-27 0,-1 2-53 16,7-4-76-16,0 3 32 0,2-3-246 16,5 2 77-16,0-3 24 0,3 3 25 0,-1-5 20 15,16 15 25-15,-2-8 37 0,3 1 42 16,4 0-52-16,5-1 5 0</inkml:trace>
  <inkml:trace contextRef="#ctx0" brushRef="#br0" timeOffset="94524.32">4250 9223 210 0,'3'-5'521'0,"-2"-2"-115"0,-1 2 9 0,1 0-38 15,-1-2-53-15,-2 2-10 0,0 2-41 16,-1-2-14-16,-1 1-26 0,0 4-14 0,-2 0-26 16,0 0-11-16,1 3-5 0,-8 6-9 15,-1 3-14-15,2 2 1 0,1 1-24 0,2 1 13 16,2-2-17-16,0 2-23 0,3 1-10 0,4-5 2 15,0-12-15-15,0 10 8 0,0-3-19 0,15 7-14 16,-9-11 2-16,0-1-22 0,1 0-24 16,0-2-13-16,1-2-18 0,2 2-24 0,2 0 4 15,17-16-25-15,-14 7-24 0,-2-2-1 16,1-1 9-16,-3-3-20 0,-1 1-21 0,-3-1 15 16,-4-2 29-16,0 3-9 0,0 5 16 15,1 1 42-15,-2 3-27 0,-2 3 22 16,0 2 3-16,-2-1 38 0,1 3 39 0,0 2-6 15,-2 0 15-15,1 2 9 0,2 0 13 16,1 2 11-16,-1 1-11 0,0 3 10 0,15 19-3 16,-4-17 12-16,0-2-11 0,0-3-13 0,3-1-6 15,2-1 7-15,-1-3-18 0,-2-1 6 0,-13-3-20 16,10 0-17-16,4 0-27 0,14-13-17 16,-15 5-26-16,-3 0-37 0,2-2-9 0,1-2 9 15,-2-3-54-15,-3 1 4 0,-2 0-5 16,-3 3 19-16,0 2 8 0,1 4 17 0,-3 0-6 15,0 0 12-15,0 5 34 0,-1 0 19 16,0 0 20-16,0 0 2 0,0 0 56 0,3 15 6 16,-2-9 9-16,1 1 15 0,3 6 15 0,0 4-12 15,-1 1 1-15,0-3-3 0,1-4-4 16,0-1 1-16,-1-1-18 0,-2-2 10 0,0-2-3 16,0-2 6-16,-1 1 6 0,0-1 13 15,0-1-24-15,-1-1 10 0,1-1-28 0,-1 0 10 16,0 0-7-16,0 0-23 0,-1-6-8 0,0 2-4 15,0-2-7-15,-1-1-5 0,1 3-9 16,0-3-2-16,0 2-2 0,1-2-17 0,0 7 9 16,0-8-7-16,0 3 4 0,10-16 4 0,-2 11-11 15,3 0 23-15,0-2-6 0,1 6-3 0,4-2 8 16,1 2 13-16,0 0 3 0,1 3 7 16,-2 3 1-16,-16 0 10 0,16 0-5 0,16 10 19 15,-18 1-2-15,0-1 7 0,-3 1-11 16,-4 0 10-16,-3 1-24 0,-1-2 13 0,-3 0-17 15,0-3-12-15,0 1-28 0,0-8-28 0,0 0-28 16,0 7-25-16,0-7 10 0,-13 14-133 0,9-12-62 16,1-2 26-16,0 1-274 0,0-2 30 15,2-1 40-15,1-1 38 0,2 1 26 16,2-4 23-16,5-9 35 0,2-1 23 0,1-2 10 16,0 1-5-16,2-5 41 0</inkml:trace>
  <inkml:trace contextRef="#ctx0" brushRef="#br0" timeOffset="94755.93">4952 9039 797 0,'2'-3'494'0,"-3"2"-51"16,2 0-25-16,-1 2-3 0,2 3-25 15,-1 0-13-15,0 3-16 0,5 14-17 0,-2 2-39 16,4 2 14-16,0 1 6 0,-1-2-43 16,2 0-15-16,-1 1-42 0,-2 1-15 0,1-2-24 15,0-2-56-15,-2-2-41 0,-4-5-10 0,3 1-67 16,-1-4-25-16,-1-6-51 0,1-2-52 15,-1-2 11-15,-2-2-194 0,0 0-96 0,0 0 34 16,0 0-222-16,10-12 44 0,-6-2 59 0,-1 0 23 16,-1-1 40-16,-1-2 30 0,-1 7 25 15,0 0 41-15,0-3 8 0,0 2 14 0,0-3 38 16,-17-10 1-16</inkml:trace>
  <inkml:trace contextRef="#ctx0" brushRef="#br0" timeOffset="94956.98">4941 9184 643 0,'-5'-2'518'0,"0"2"-42"0,3 2-55 0,0-1-18 16,0-1-29-16,1 0-31 0,-1-1-50 0,2 1-7 16,0 0-24-16,2 0-31 0,1 1-12 0,1-2-18 15,2-1-29-15,1 2-6 0,1 0-37 16,12-3-40-16,-10 3-54 0,6 0-63 0,2 0 2 16,4 0-139-16,0 0-62 0,-1 0-60 15,0 0 29-15,0 0-253 0,-1 0 48 0,1 0 23 16,-1 0 44-16,0 0 34 0,22-13 18 0,-22 11 9 15,1 0 22-15,1 0 17 0,0 0 8 16</inkml:trace>
  <inkml:trace contextRef="#ctx0" brushRef="#br0" timeOffset="95324.95">5462 9100 668 0,'1'-6'435'0,"-1"2"26"0,0 0-28 16,0 0-30-16,-1 4-23 0,-1-4-26 0,-2 3-45 15,0-1-8-15,-2 4-34 0,0 0-27 16,-9 6-18-16,-3 2-32 0,3 2-28 0,-2 2-18 15,4 0-2-15,-4 1-17 0,6 0-4 0,0-1-22 16,3-1-22-16,2 3-6 0,2-6-10 16,1 0-19-16,3-5-8 0,0-5-9 0,0 0-8 15,0 9 1-15,0-9 2 0,13 13-4 0,-8-11-11 16,4-1-8-16,9 3 4 0,2-1-16 16,2-1 2-16,-1 3 0 0,2-4 0 0,-1 0 4 15,-1 1 3-15,-1 1-7 0,-3-1 2 0,-2 3-6 16,-5 0 13-16,0-3 6 0,-4 1 9 15,-1 1 12-15,-2 1 15 0,-1-2-6 0,-1-2 12 16,-1-1 1-16,0 0 10 0,0 0-20 0,-11 14 21 16,-1-6-22-16,-5-1 9 0,-4-2-6 15,1 3-8-15,-2-3-36 0,-4-3-12 0,-1 0-28 16,2-2-25-16,0 1-39 0,14-1 12 16,-5 0-147-16,-18-10-52 0,17 3 27 0,1-3-273 15,5 0 20-15,3-1 21 0,2-4 41 0,5 4 42 16,1 11 35-16,15-22 3 0,2 8 58 15,4 1 13-15,2 1 19 0,6 2 30 16</inkml:trace>
  <inkml:trace contextRef="#ctx0" brushRef="#br0" timeOffset="96589.87">6501 8839 860 0,'0'0'300'0,"14"-14"-10"0,2-8-22 16,-14 18-3-16,-1 2-25 0,-2 1-2 15,3 1-29-15,-2 1 25 0,0-1 0 0,0 2-14 16,0 2-1-16,0 3 14 0,-1 9-14 0,1-4 13 16,0 7-11-16,0 8 10 0,0 1-29 15,0 2 13-15,0 2-33 0,0 0-11 0,13 32-7 16,-10-32-21-16,2 1-23 0,2-3 1 0,1-2-14 16,3-3-21-16,-1 0-7 0,3-1-9 15,0-3-7-15,0-2-7 0,2-4 8 0,0-1-21 16,0-2-3-16,-1-6-33 0,1-1-7 15,-2-4-24-15,-1 1-22 0,-12-2-4 0,9 0-6 16,17-11-1-16,-14 3-12 0,0-2-5 16,-2-4-11-16,-2 2 7 0,0 0 16 0,1 0 3 15,-4 2-3-15,-1 1 17 0,0 2 16 16,-2 2-2-16,0 2 6 0,0 0-6 0,-2 3 27 0,0 0 23 16,0 0 6-16,0 0 19 0,5 15 2 15,0 2 15-15,-3-5 3 0,2 2-17 0,2 1 9 16,-3-3 2-16,7-2 15 0,1 2-9 15,0-3-11-15,4 1 1 0,0-5-5 0,3 0 6 16,3-5-24-16,-11 0 16 0,7 0-16 0,23-12-6 16,-16 7 1-16,-3-7-32 0,-2 3-18 15,-1-1-2-15,-1-2-12 0,-1 0-17 0,-5-1-24 16,-3-1-5-16,-2 4-10 0,-4-2-24 0,-1 5-20 16,-1 7 12-16,0 0-60 0,-10-16-30 15,-6 10-36-15,-7 1-52 0,-1-1 28 0,-2 3-259 16,-2-4 31-16,1 5 17 0,-2-1 57 15,3 3 24-15,-2-5 18 0,2 5 52 0,0-2 20 0,4-4 21 16,4 1-20-16,0-2 36 0</inkml:trace>
  <inkml:trace contextRef="#ctx0" brushRef="#br0" timeOffset="96785.89">6711 9118 585 0,'-3'-2'515'0,"2"1"-55"0,0 0-43 0,-1 1-20 16,0-3-45-16,2 3-39 0,-1 0-32 0,1-2-20 15,3 1-26-15,1 0-35 0,0-2-13 16,13-1-24-16,1-2-59 0,6-2-48 0,1 4-49 16,7-1 0-16,0-1-159 0,5 4-61 15,5-2 18-15,0 4-311 0,0-4 47 0,0 3 24 16,-22 1 48-16,14 0 18 0,43 15 34 16,-31-8 31-16,5 3 6 0,5-1 27 0</inkml:trace>
  <inkml:trace contextRef="#ctx0" brushRef="#br0" timeOffset="97191.1">8264 9260 914 0,'4'-2'517'0,"1"-2"-52"16,-4 3-50-16,1-2-39 0,-1 0-39 0,-1 0-32 15,-1 1-22-15,-1 0-38 0,-1 0-28 16,-1 2-15-16,-3 1-20 0,-9 3-30 0,-4 2-12 15,0 5-25-15,0-2-5 0,0 3-35 0,1 0-22 16,2-1-12-16,1 1-28 0,3-2-25 0,3 3-9 16,4-4 4-16,3-1-15 0,3-8 10 15,0 0-14-15,0 7 5 0,15 3 0 0,2-6-6 16,4 1 3-16,1-4 5 0,2 3 1 0,1-2-14 16,-2 0-11-16,-1-1 1 0,3 1 20 15,0 1 9-15,-2-1 3 0,-3 2 19 0,-3 2 12 16,0-1-1-16,-3 1-6 0,-4 0 42 0,-3 1-13 15,-3 0 13-15,-1-4 12 0,-3 4 5 16,1 0 7-16,-1-1-6 0,-12 13 9 0,0-8-7 16,-2-3-12-16,-2-2-3 0,-1 2 1 0,-6-3-9 15,-2 0-11-15,-2 2-23 0,1-7-31 16,-2 0-42-16,15 0 6 0,-5 0-103 0,-3 0-52 16,-23-14-54-16,27 4 24 0,3 0-260 0,6-2 15 15,3 0 51-15,3 2 26 0,2 10 22 16,0-12 22-16,14-12 30 0,-1 12 30 0,6 1 10 15,-2 0 49-15</inkml:trace>
  <inkml:trace contextRef="#ctx0" brushRef="#br0" timeOffset="97903.01">8471 9411 843 0,'4'3'381'0,"-1"1"-57"15,1-2 43-15,0 4-68 0,0-4 8 0,0 1-18 16,1-1-35-16,0 0-6 0,1-1-26 15,2 1-8-15,-2 0-28 0,1-2-15 0,0 0-27 16,-7 0-9-16,12 0-29 0,13-14-26 0,-11 8-33 16,-1-3-11-16,-1 0-32 0,-1 1-1 0,-3-4 0 15,-1 4-17-15,-2-1 2 0,-1 2 1 16,-2 2 1-16,-1 0-1 0,0 1 9 0,-1 4-2 16,0 0 0-16,0 0 1 0,-11-5 4 15,4 6 31-15,1 2 11 0,-9 5 8 0,1 2-10 16,3 3 12-16,2 0 10 0,0 4 7 0,3-1 13 15,0 3-3-15,6-5 5 0,0-7-15 0,0 4-7 16,13 19 2-16,-1-17-13 0,-1-2-3 16,4-4 14-16,1-2-20 0,3-3 8 0,0-1-23 15,-8-1-12-15,4 0-18 0,21-12-24 16,-14 4-13-16,-2 1-15 0,-2-3-37 0,3-4 9 16,-6 1-64-16,-2-3-18 0,-1 1 7 0,-1-2 12 15,-3 6 20-15,-3 1 2 0,-1 2 19 0,-2 1 10 16,-1 4 8-16,-1 3 19 0,0 0 42 15,0 0 3-15,0-4 2 0,0 4 3 0,0 4 103 16,0-1 0-16,0 2 35 0,3 1-2 16,-2 1 9-16,5 9 7 0,2 0 5 0,1-1-2 15,5 0-25-15,-4-2 5 0,2 0-22 16,-1-3 5-16,-3 1-35 0,-1-3 7 0,-1-3-12 16,-2-2 11-16,-2 2 6 0,0-4-17 15,1 0 1-15,-3-1-18 0,0 0 2 0,0 0-5 16,0 0-18-16,-2-7 20 0,0 2-24 0,0-2-12 15,1 2-6-15,0-2 6 0,0-1-7 16,1 2-1-16,-1-2-1 0,1 8-2 0,0-12-23 16,0-1 0-16,16-15 16 0,-6 18-7 0,3-2 0 15,0 7 14-15,1-3 0 0,1-1-13 16,2 4 4-16,-1 1 20 0,-9 4-12 16,4 0 5-16,2 0 5 0,2 0 18 0,19 11-15 15,-21-3 5-15,1-1 6 0,-4 2 5 0,-3-1-13 16,5-1 14-16,-8 0-15 0,-1 2 2 15,-1-3-15-15,-1 1-35 0,-1-2-30 0,0-5-32 16,0 0-40-16,0 0 13 0,0 5-90 0,0-5-9 16,-11 10-18-16,9-9-27 0,-1-2-24 15,0 0 29-15,-1-2-220 0,2 0-14 0,0 0 59 16,0 0 45-16,1-2 27 0,-1 1 3 16,4-1 52-16,-2-1 32 0,0 0-7 0,1 1 17 15</inkml:trace>
  <inkml:trace contextRef="#ctx0" brushRef="#br0" timeOffset="98419.37">9584 9403 354 0,'5'-2'426'0,"-1"0"-18"0,-1 0-62 15,1-1 42-15,-1 3-11 0,0-3-28 16,-2 1-21-16,2-2-19 0,-2 1-24 0,-1 2-39 16,-1-4-3-16,-3 1-27 0,1 0-20 0,-2 1-14 15,0 0-33-15,-8-3-3 0,-4 3-30 16,-1-1-11-16,0 1 7 0,9 3-27 0,-6 0 1 16,-17 12-24-16,14-3 16 0,4 0-23 0,-1 2-9 15,5 3 5-15,1-1 7 0,4 4-28 16,2 0 6-16,2-5 2 0,1-12 8 15,0 8-14-15,0-1-15 0,13 4-10 0,-8-5-18 16,11-1-29-16,-4-3-19 0,-1-2-12 0,-11 0-21 16,16 0 10-16,18-15-103 0,-18 3-30 15,-2 0-19-15,1-1-51 0,0-6 23 0,-3 2-159 16,-1-3-80-16,-1-3 46 0,0 1 30 0,-2-5 28 16,-1 4 43-16,-6-2 17 0,2-2 36 15,0 1-21-15,-1 1 52 0,-2 13 0 16</inkml:trace>
  <inkml:trace contextRef="#ctx0" brushRef="#br0" timeOffset="98620.4">9619 9101 242 0,'-3'-14'393'15,"0"4"-37"-15,0 1-13 0,0 1-45 0,2 1 54 16,-1 5-45-16,0 1 13 0,-1 2-16 0,1 1 2 16,0 5-18-16,-1 8-7 0,0 4-13 15,3 6 5-15,0-13 10 0,0 8-31 16,0 3-10-16,15 32-5 0,-7-30-13 0,3 2-11 16,0-1-45-16,3-2-1 0,-1-2-47 0,2 0-12 15,-2-3-82-15,3 1-19 0,-3-3-56 16,-1-5-57-16,-2 0-50 0,-1-7 13 0,-2 2-202 15,4-5 30-15,-3-2-274 0,9 5 43 16,-4-3 43-16,-1-2 41 0,-12 0 12 0,15 0 49 16,6 0 36-16,0 0 30 0,3 0 10 0,32-12 37 15,-24 9 24-15,0-1 2 0</inkml:trace>
  <inkml:trace contextRef="#ctx0" brushRef="#br0" timeOffset="99023.53">10542 9279 826 0,'2'-4'487'0,"0"0"-50"15,-1 0-43-15,2 1-43 0,-1 3-43 0,-1-3-20 16,0 6 19-16,0 0 8 0,1 3-13 16,2 11-23-16,1 3 7 0,0 1-29 0,-2 1-29 15,5 3-4-15,-3 1 6 0,1 1-25 16,1-3-19-16,-2-4-39 0,2 3-14 0,2-1-15 15,-2-3-71-15,-3-2-55 0,-2-9-33 0,0 1-25 16,-1-4-43-16,0 0 10 0,-1-3-192 16,0-2-82-16,0 0 32 0,-2-4-249 0,1-1 60 15,-2 1 43-15,-2-9 34 0,-5-2 35 16,-2 6 23-16,-2-5 43 0,3 0 18 0,-3 5 36 16,3-4 15-16,-1 0-6 0</inkml:trace>
  <inkml:trace contextRef="#ctx0" brushRef="#br0" timeOffset="99720.88">10437 9445 1058 0,'-4'0'496'0,"1"2"-48"0,-1-1-42 16,1-1-34-16,0 1-34 0,3 0-2 15,0 1-17-15,1 1-20 0,6-2-31 0,0-1-18 16,15-1-33-16,-9 1-8 0,10 0-43 0,4 0-23 16,4 0-47-16,30-12-48 0,-27 9-38 15,-5-1-46-15,2 2-47 0,1-4 10 16,-2 4-96-16,-4-1-53 0,-4-6-9 0,-1 2-24 15,-4-1 26-15,-2-2-80 0,-2 3 22 0,-5 0 40 16,-3 0 19-16,-4 0 9 0,0 0 20 0,-1 7 73 16,0 0 12-16,0-7 78 0,-11-4 26 0,6 7 28 15,-7-3 26-15,4 1 28 0,0 4 11 16,-1-1 35-16,2 0 2 0,2 3 31 16,-1 0-14-16,1 0-14 0,5 0 44 0,0 0 16 15,-7 0 9-15,-6 18-2 0,6-6 0 0,1 3 3 16,2-1-13-16,4-4-1 0,0 4-13 15,0 1 15-15,0 2-26 0,0 0 2 0,10 17-6 16,-6-17-29-16,1 1-18 0,1-3-10 16,-2-6 5-16,-1-2-31 0,-1 1-3 0,0-2-8 15,2-2 3-15,-4-1-2 0,3 2-13 16,0-4-1-16,0 0-45 0,1 0-6 0,-4-1-9 16,0 0-22-16,22-11-2 0,-11 4-21 0,-1-3-1 15,2 1-25-15,0-3 8 0,0 2 3 0,2 0 3 16,0 1 9-16,-2 4 11 0,-2 1-10 15,-1 3 21-15,-2 1 3 0,-7 0 28 16,11 0 12-16,15 15 15 0,-14-7 17 0,2 5 11 16,0-4-5-16,2 3 9 0,-3 3 17 0,1-5-10 15,-1 2-1-15,1-3-12 0,-4 2 12 0,0-7-2 16,-1 1-13-16,0-5 14 0,-9 0-29 16,8 0-10-16,6 0 4 0,11-12-32 0,-11 5-1 15,-2-3-14-15,1 0 2 0,-4 0-9 0,-1-1 0 16,2-1-2-16,-7 0-6 0,-1 4 3 15,-1 0 2-15,-1 8 6 0,0 0-5 0,0-6 11 16,-12-3 3-16,7 8-1 0,1 1-2 0,-1 1 16 16,0 0 10-16,0 4-2 0,-1-2 7 15,-2 10 13-15,0-4-1 0,3 3 22 0,3-4-23 16,2 0 3-16,0-8 3 0,0 13 7 0,18 8-20 16,-6-16-29-16,5-1-45 0,7 4-35 15,0-3 12-15,9-5-134 0,0 0-69 16,-17 0 26-16,9 0-268 0,7 0 15 0,42-12 34 15,-34 7 50-15,4-1 46 0,2-2 13 16,0 0 24-16,-2-1 19 0,-2 0 25 0,2-2 28 16,-3 1 14-16</inkml:trace>
  <inkml:trace contextRef="#ctx0" brushRef="#br0" timeOffset="101087.14">12139 9428 914 0,'3'3'487'0,"-2"-2"-23"0,-1 2-50 16,2 2-22-16,-1 0-16 0,0 2-36 15,3 13-21-15,0-6-31 0,2 6-16 0,-1-4-32 16,1-3-16-16,0 1-33 0,2 1-18 16,-2-6-31-16,-2-1-21 0,-2-3-8 0,2 1-1 15,-2-1-21-15,-1-3-5 0,1 0-24 0,0-1-17 16,-2-1-24-16,0 0-15 0,0 0-13 0,0 0-13 16,0 0-6-16,8-14-25 0,-6 7 6 0,0 2-13 15,3-10-22-15,0 1 15 0,1-1-8 16,0 1 2-16,2 2 2 0,-3 3 11 0,2 3 4 15,-1 1 1-15,1 3-5 0,0 0 33 0,1 2-7 16,-8 0 22-16,12 0 22 0,16 12 0 16,-12 0 19-16,0-3 10 0,1 4 12 15,-2-1 1-15,-1 2-6 0,-3-2 5 0,-2 0-11 16,1 0-1-16,-5-4-10 0,-1 1 2 0,-1-6-5 16,-1-1 7-16,1 3-3 0,-2-3 9 0,1 1 4 15,-2-3-10-15,0 0-11 0,-3 0 10 16,1-3-6-16,0 0 6 0,0 1-12 0,-1-2-14 15,0 0-6-15,1-3-17 0,1 1 5 16,1-2 1-16,0 1-11 0,0-2-5 0,0-2 9 16,18-15-8-16,-8 12 3 0,1 4 1 0,4 2 9 15,1 1 2-15,2 0-7 0,0 3 10 0,3 3 20 16,0-2-5-16,-10 3-1 0,6 0 8 16,0 0-1-16,22 13 9 0,-23-3 5 15,1 0-14-15,-3 4 17 0,-1-3 3 0,-2 4-12 16,-4-1 3-16,-3 2-10 0,1 0 5 15,1-3 9-15,-2-1-5 0,-1-2-19 0,-2-3 11 16,0-2-19-16,1 0 4 0,0-1-2 16,0-1 16-16,3 0-15 0,-1-2 12 0,4 0-17 15,-8-1 1-15,14 0-14 0,4 0-8 0,22-12-4 16,-16 2 5-16,-4-3-5 0,1-3-4 0,-4 0 6 16,-2 0 4-16,-1-3-9 0,-2 2 13 15,-4-2 1-15,0 2-8 0,-3 2 4 0,-4 5 1 16,-1 10 19-16,0-10-15 0,0 1 14 0,-12-1-2 15,7 6 7-15,0-1-9 0,-2 5 13 16,0-1 8-16,-1 2-11 0,1-1 20 0,-1 0 1 16,-15 17-3-16,8-8 20 0,2 6 10 15,3 0-20-15,2 0 4 0,1 0 8 0,3 3 6 16,4-1-13-16,0 0 14 0,0-10-8 0,0 3-3 16,12 14-17-16,-3-15-3 0,2 1 3 15,5-5 12-15,-2 0-21 0,5 0-9 0,4-2-2 16,-10-3-17-16,8 0-21 0,28-13 2 15,-18 8-22-15,-1-1-5 0,-2-3-3 0,2-2-25 16,-1-1 10-16,0-1 1 0,-2 1-23 16,-4-2 31-16,-3-1 16 0,0-1 6 0,-3 4 25 15,-5-1-11-15,-3 8 8 0,-7-4 2 0,2 4 15 16,-4 5-6-16,0 0-2 0,0 0 9 0,-15-12 4 16,10 11 4-16,-2-1-15 0,4 2 5 15,-4-2 3-15,1 2-11 0,1 0-12 0,1 0 0 16,4 0-2-16,0 0-9 0,0 0 27 15,0 0-15-15,-9 9 10 0,11-6 10 16,2-1-2-16,-1 1 3 0,1 1 10 0,9 3 2 16,0 0-10-16,-1 1 19 0,4-3 3 0,-1 3-10 15,1-1-21-15,0 1 3 0,-3 0 8 16,2 0 0-16,1-1-16 0,-4 0 1 0,0 1-18 16,-4-3 3-16,-3 3 3 0,-1-2 1 0,-2 1 6 15,-2-4 1-15,0 2 10 0,0-5-7 16,0 0 18-16,-13 21-23 0,3-16 10 0,2 0 0 15,0-2-3-15,1 1 0 0,0-1 9 0,2-1 5 16,1 0-17-16,1-2 35 0,-1 1-15 16,1-1 15-16,3 0-1 0,0 0-3 0,0 0-31 15,-2-1 11-15,4 0 1 0,3-1-14 16,1 1 3-16,15-5 10 0,-5-1-6 0,2-2 7 16,2-1 13-16,-2-4 11 0,2 1-8 0,0 1-14 15,1-4 3-15,-1 2-2 0,2 2 3 16,2-3-18-16,1 1 5 0,-2 3 0 15,-1-3 2-15,-3 2 48 0,-4 4-11 0,-3-1 9 16,-6 5 1-16,-1 1-9 0,-5 3 4 0,0 0-9 16,-8-3 8-16,4 5-3 0,0-2-6 0,-1 2-13 15,1 0 9-15,0-1-9 0,-2 2-32 16,2-3 5-16,2 3 10 0,-2-1 0 0,1 1 1 16,3 0-38-16,-1-2 5 0,2 4 15 15,0-1 2-15,1-1 3 0,2-1 16 0,-2 3 11 16,10 5-1-16,-4-4 1 0,3 2-6 0,2 4 2 15,1-6-22-15,1 3-12 0,0-4 1 16,-1 4 26-16,-1-1-16 0,3 1 6 0,-4 1 2 16,-4-3 1-16,3 2 24 0,-4-1-1 15,-2-5 0-15,-1 6 12 0,-2-4 9 0,1 2 6 16,-3-2 9-16,0-2-20 0,0-3 14 16,0 0-21-16,0 0-21 0,0 7 0 0,-14 3-79 15,8-10-44-15,-4 1-50 0,3 0 16 0,-1-1-286 16,-12 2-19-16,-1-2 35 0,14 0 28 15,-3 0 29-15,2 0 42 0,3-4 8 16,13 7 34-16,0-3 10 0,17-1-6 0</inkml:trace>
  <inkml:trace contextRef="#ctx0" brushRef="#br0" timeOffset="102191.18">14288 9583 368 0,'-1'-7'479'16,"-1"1"-81"-16,-3 1-61 0,-5-3 44 0,-1 0-21 15,1 3-20-15,-1 5-27 0,11 0-19 0,-11 0-28 16,-5 0-15-16,-1 0-31 0,-18 17-9 16,22-6-18-16,-5-2-28 0,5 3-3 0,0 2-21 15,3-4-23-15,3 3-3 0,1 0-23 0,5-5 7 16,0 0-16-16,1-8-16 0,0 6-17 16,0-6-4-16,14 15-21 0,-9-13-4 0,1 1-8 15,2-3-27-15,-2 1-4 0,3-1-15 0,12 3-2 16,-13-3-4-16,8 0-4 0,21-12-16 0,-17 3-13 15,-4-1 26-15,4 1-2 0,-5-1 5 16,1-2 1-16,-2 1 22 0,-2 2 8 0,0 2 15 16,-3 1-2-16,-3 5 7 0,0-2-3 15,-2 0 5-15,-2 2 12 0,-2 1 1 0,0 0 24 16,0 0 5-16,0 0 9 0,21 24 5 16,-10-12 8-16,-3 1-10 0,2 0 8 0,1-1-9 15,2-2-10-15,1 2-1 0,1-5-8 0,3 1-6 16,1-1-4-16,-1-3 18 0,4-3-11 15,-3-1-11-15,-9 0-15 0,3 0 0 0,6 0-15 16,16-12-13-16,-16 4 1 0,-2-1-9 0,0-3-15 16,-2 0-8-16,-1-3 6 0,-1 1-4 15,-3 1 13-15,-2-1 4 0,-4 4-3 0,-1 3-4 16,-3 7-1-16,0 0 1 0,0 0 1 0,-18-14 7 16,9 16-6-16,-8 1 0 0,-2 4 6 0,-2 0-3 15,6 3 3-15,-1-3 6 0,-1 5 2 16,4-1 1-16,3 0-1 0,-1-1-6 0,5-3 20 15,2 1-12-15,2-4 7 0,2 2 5 0,0-6 3 16,0 0-12-16,0 0 14 0,14 13 0 16,-9-11 2-16,3-2-3 0,-1 1 10 0,11 3 0 15,-2-4-6-15,4 0-2 0,-11 0-1 16,7 0 2-16,2 0 2 0,-2 0-12 0,0 0 11 16,1 0-2-16,-1 0-1 0,-3 0 9 15,15 14-11-15,-15-4 3 0,1 3-5 0,-2 4-3 16,0 0 7-16,-1 3-3 0,-2 1 4 0,3 1 19 15,1 2 0-15,-4-1 2 0,2 0-3 0,0 0 13 16,-1 2 5-16,-1-2-7 0,-1 0-2 16,-1-3-9-16,-5-3-2 0,0 0 10 15,-2-5-15-15,0-12 6 0,0 9 5 0,0-2 2 16,-17 11 3-16,1-9-4 0,0-3-11 0,0 1-10 16,-3-3 13-16,0 1 1 0,1-2-5 0,1 0-7 15,2-2-6-15,3-1 4 0,12 0-16 0,-9 0 7 16,1 0-10-16,8 0-3 0,-9 0 20 15,-3-12-10-15,9 7 4 0,1-1 5 16,0 0-12-16,-1 0-1 0,2 0 4 0,2-2 0 16,-1-1 4-16,0-5 4 0,16-18-11 0,-5 13-7 15,1 1 13-15,3-1 5 0,3 2-6 0,-1 1-4 16,4 1 0-16,-2 0 8 0,0 3 2 16,2 0-2-16,4 2-11 0,4 1 7 0,-4 1 2 15,-1-1-5-15,0 2 3 0,2-2 8 16,-2 0-6-16,-3 2-4 0,-1-2-2 0,0-3 12 15,-3 3-3-15,0-2 9 0,-4-3-10 0,1 4-10 16,-4-1 7-16,3-2-15 0,-5 1 5 0,-1-2 13 16,1 1-7-16,-2-1-1 0,-4 1 9 15,-2 2-4-15,0 1 5 0,2 2-10 0,-2 8-4 16,0-7-1-16,0 7 13 0,-14-14-4 0,7 12 4 16,1 1 12-16,-13 4-6 0,2 4 2 15,-1 3 17-15,1 2 2 0,2 5-6 0,2-2 2 16,1 0-12-16,2 5 12 0,5-4-12 15,-2 1 10-15,5 1 1 0,2-11 3 0,0 3 6 16,11 13-7-16,-2-11-2 0,2-2 17 0,3 1-25 16,1-4 4-16,3 0-17 0,1-4 7 15,-2 2-33-15,2-2-15 0,-11-3-46 0,3 0-28 16,1 0 12-16,-1 0-132 0,0 0-47 0,14-15 26 16,-9 10-288-16,-1 1 11 0,1-2 41 15,0-1 60-15,0 0 1 0,-3-5 24 0,1-1 63 16,-5-1 31-16,1-3 1 0,2-5 13 0,-7 0 34 15</inkml:trace>
  <inkml:trace contextRef="#ctx0" brushRef="#br0" timeOffset="102989.54">16958 9382 1064 0,'-14'-14'347'0,"14"14"-47"0,0 0-37 0,0 0 62 16,0 0-42-16,0-12-38 0,0 12 6 0,0 0 10 16,0 0 3-16,0 0-5 0,-14 24-18 15,14-12 0-15,0 10-23 0,0 4 3 0,7 31-20 16,-5-22-9-16,2-1-32 0,-1 2-13 0,-1-2-30 16,2-2-30-16,2-3-29 0,-3 0-24 15,0-4-44-15,-1-4-31 0,2-2-24 0,-2-7-30 16,-2-12 9-16,0 6-120 0,0-6-70 15,0 0-42-15,-4 6 30 0,2-8-223 0,2-3 34 16,-2 0 23-16,0-1 40 0,-2-11 53 0,-2-3 6 16,1 0-10-16,-1-2 19 0,0 1 47 15,5-2-26-15</inkml:trace>
  <inkml:trace contextRef="#ctx0" brushRef="#br0" timeOffset="103534.57">16853 9493 539 0,'-2'-4'472'16,"0"-1"-83"-16,0 0 25 0,0 2-45 15,2-1-17-15,2-1-37 0,0 0-18 0,0 0-29 16,1 2-13-16,1-1-11 0,0 2-13 0,10-4-10 16,-1 4-11-16,1 1-10 0,-14 1-20 15,13 0-5-15,21 18 10 0,-16-4-13 0,3 1-8 16,-4 2-17-16,1 3 18 0,2 1-28 0,1 4-14 16,2-1-7-16,-1 0 5 0,-2 0-14 15,3 0-22-15,-1-4 13 0,-2-2-5 0,0-2-34 16,1 1-1-16,-3-5 5 0,-3 0-14 0,-3-3-16 15,1-2 6-15,-4-6-17 0,-2 2 3 16,-1-3-12-16,-6 0-3 0,0 0-33 0,7 0-7 16,3-11 6-16,-8 6-13 0,4-11 3 0,-4 1-10 15,5 0 6-15,-4-6-27 0,1-1 2 16,1-2 14-16,1-1-21 0,2-1 16 0,-2 2-6 16,3-1-15-16,1 1-4 0,0-2 9 0,1 1 7 15,2 1-1-15,-1 0 16 0,3 2-7 16,-2 1 12-16,-3 1 7 0,3 4 3 0,-3 1 10 15,-1 3-6-15,-5 2 18 0,1 3 0 16,-2 2 3-16,1 0 8 0,-2 3 8 16,-2 2 22-16,0 0 26 0,0 0-3 0,2 14 9 15,0 5 22-15,-2 1-10 0,1 4-6 0,1 3-9 16,2 2 59-16,2-2-8 0,1 2-2 16,6 3-16-16,-1 3-13 0,4-3 12 0,-6 3-12 15,3-2-12-15,0-1-15 0,-1-4 6 16,-1-4-4-16,-1 0-18 0,-5 1-29 0,7-6-6 15,-1-1-15-15,-1-2 0 0,0-2-41 0,-4-6-40 16,1-4-37-16,-1-1-52 0,2-3-40 0,-8 0 21 16,9 0-162-16,14-20 33 0,-11 9-278 15,2-2-10-15,4-1 76 0,0-3 62 0,2 2 32 16,0 1 8-16,3 1 70 0,-4-1 15 16,2 0 32-16,0 1-9 0,-2-4 33 0,2 8 30 15,0 1-22-15</inkml:trace>
  <inkml:trace contextRef="#ctx0" brushRef="#br0" timeOffset="103779.22">18052 9612 851 0,'-2'-2'549'0,"0"2"-58"0,-2 0-24 16,2-3-21-16,0 3-39 0,1 0-2 16,0 0-49-16,0-1-2 0,0 0-23 0,0-1-24 15,4 2-15-15,-1-1-44 0,6 1-20 16,-2 0-34-16,18-2-29 0,1 2-4 0,3 0-16 15,0-1-48-15,4 0-12 0,-15 1-58 0,6 0-41 16,3 0-52-16,2 0-55 0,-2 0 12 16,-1 0-162-16,-6 0-62 0,-4 0 30 0,-6 0-274 15,1 0 22-15,-10 0 52 0,14 9 22 0,-16-6 53 16,0 1 17-16,-2-1-4 0,-6 7 69 16,-6 2-24-16,0-2 79 0,-2 1 22 0,-1-3-46 15</inkml:trace>
  <inkml:trace contextRef="#ctx0" brushRef="#br0" timeOffset="103963.23">18137 9750 691 0,'-6'3'533'0,"2"-1"-28"0,0 0-43 16,3 1-42-16,-2-3-41 0,2 2-31 0,1 1-2 15,1 0-24-15,3-2-56 0,0 2-17 0,13 2-13 16,2 1-14-16,2-3-69 0,4-2-54 0,2-1-43 16,4 0-60-16,2 0-74 0,2 0 8 15,-17 0-165-15,5 0 22 0,34-13-318 0,-27 11 25 16,-1-2 56-16,-3-6-6 0,-4 0 45 15,-3 0 35-15,0-3 23 0,0-1 35 0,-4 0 22 16,0 2-17-16,-4-3 16 0</inkml:trace>
  <inkml:trace contextRef="#ctx0" brushRef="#br0" timeOffset="104322.18">18661 9453 367 0,'0'-4'557'0,"0"2"-86"0,0-2-32 16,0 6-15-16,1 0-16 0,0 0-39 15,-1 2-20-15,2 0 9 0,5 13-26 16,-3-2-38-16,1 4 32 0,4 2-49 0,-6 5-7 16,-1-2-39-16,2 2-14 0,-2 0-15 0,-2-14-12 15,0 5-46-15,0 4 7 0,0-2-19 0,0 0-9 16,-14 20-29-16,10-21 0 0,3-7-6 16,0-2-12-16,-1-2-20 0,2-2 10 0,-1 0-14 15,1-1 5-15,0-3-12 0,0 3 11 0,0-4-18 16,0 0-3-16,0 0 1 0,0 0-14 15,13 5-13-15,4-2 17 0,5-3-24 0,-11 0 9 16,9 0-13-16,6 0-1 0,4 0-28 16,2 0 3-16,2 0-41 0,1 0-40 0,1 0-10 15,-1 0-24-15,-4 0-21 0,-2 0-23 16,-3 0 20-16,22-12-125 0,-30 7-31 0,-5 0-34 16,-4 1 31-16,-5-1-195 0,-3-1-37 0,-3 0 55 15,0 1 62-15,2 5 27 0,-12-17 30 16,3 4 11-16,-3 1 11 0,0-2 50 0,-1-1 2 15,4 3 12-15,-4-2 31 0</inkml:trace>
  <inkml:trace contextRef="#ctx0" brushRef="#br0" timeOffset="104515.19">19049 9628 252 0,'-7'-9'474'0,"3"2"-72"0,1 2-62 0,0 0 78 15,1 3-23-15,0 1-35 0,0 3 8 0,-2 4-6 16,2-3-6-16,-4 16-12 0,1 5-39 16,1-3 18-16,1 2-19 0,1 5-19 0,0-2-33 15,2-12-28-15,0 5-3 0,0 3-36 0,0 3-15 16,0-4-38-16,0 2-32 0,0-2-10 15,0-1-100-15,6-3-54 0,-6-4-58 0,10 9-56 16,-10-22 18-16,0 0-177 0,0 7 30 0,0-7-301 16,0 7 34-16,0-7 59 0,0 7 44 0,-22 8 30 15,3-8 27-15,0 0 39 0,4-1 27 16,-8 1 13-16,0-1 27 0,1-3 1 0,-3 3 48 16</inkml:trace>
  <inkml:trace contextRef="#ctx0" brushRef="#br0" timeOffset="105068.68">16934 10118 1026 0,'-6'0'358'0,"-1"2"-22"0,6-2-43 0,-1 1 23 16,4 0 3-16,2-1-6 0,4 0-10 15,15 1-13-15,-5-1-2 0,9 0-3 0,13 0-7 16,9 0-2-16,8 0-29 0,10 0-27 0,7 0-21 16,5 0-23-16,7 0-18 0,5 0-8 15,4 0-20-15,2 0-20 0,1 0-11 0,104 8-10 16,-102-4-9-16,1 0-18 0,-3 0-14 0,-6 0-28 15,-5-2-2-15,-11-1-14 0,-5 0-9 16,-10 3-26-16,-9-3 6 0,-5-1-29 0,-7 0-6 16,-23 0-15-16,8 0-26 0,1 0-27 15,-3 0-1-15,-1 0 14 0,12-12-47 0,-29 10-34 16,-2 1-42-16,-4-2-29 0,-3 1-51 0,-2 1 30 16,-11-3-239-16,-5-1 43 0,-4-1 42 15,-4 1 12-15,0 1 48 0,-4 0 18 0,-8 0-4 16,1 1 68-16,-5-1 9 0,-5 0 35 15</inkml:trace>
  <inkml:trace contextRef="#ctx0" brushRef="#br0" timeOffset="105409.07">17114 10289 884 0,'-20'13'411'0,"7"-4"-60"15,3 0 26-15,8-5-19 0,6 0 9 0,4 1 1 16,13 0-31-16,9-1 4 0,11-1-11 16,12-1-42-16,11-2-29 0,4 0 4 0,-33 0-15 15,26 0-11-15,12 0-19 0,10 0-25 16,8 0-11-16,97-9-38 0,-88 8 3 0,2-3-28 16,1 3 1-16,-1 0-37 0,-53 1 12 0,24 0-27 15,9 0-10-15,2 0-17 0,-3 0-4 0,71 12-35 16,-88-12 4-16,-10 2-18 0,-30-2-19 15,9 0-8-15,1 0-4 0,0 0-21 0,-3 0-27 16,-1 0-19-16,-6 0-50 0,-5 0 17 16,8-14-136-16,-22 11-49 0,-3 1 31 15,-2 0-281-15,-2-1 13 0,2 0 50 16,-2 0 33-16,-1-1 49 0,1 2 47 0,-2-3 37 16,1 2 23-16,-5-6 23 0,-1 2 27 0,2-5-50 15,-1 2 50-15</inkml:trace>
  <inkml:trace contextRef="#ctx0" brushRef="#br0" timeOffset="123475.33">20730 9251 486 0,'0'-14'315'16,"0"14"-21"-16,0 0-44 0,0 0 0 15,0 0-12-15,0 0 10 0,0 0-7 0,0 0-28 16,-26 15 17-16,26 7 15 0,-1 0-26 16,-2 6-9-16,1 1-23 0,1 3-6 0,0-3-23 15,0 2-12-15,1 5-22 0,0-19-5 16,0 7-20-16,0 4-3 0,0 3-22 0,14 27-12 16,-8-32-15-16,3-4-39 0,-2-1-12 0,3-6 1 15,2 0-65-15,1-3-49 0,-2-2-21 0,4-5-15 16,-4-3-35-16,1-1-14 0,-12-1 19 15,13 0-122-15,15-20-44 0,-12 10-64 0,-3-4 21 16,0-3 29-16,-1-4 27 0,2 0 32 16,-2-1 100-16,-1 5 201 0</inkml:trace>
  <inkml:trace contextRef="#ctx0" brushRef="#br0" timeOffset="123726.99">20973 9587 1405 0,'5'-9'216'0,"-1"4"-10"16,-2 2 2-16,-1 2 34 0,0 4-24 0,-1 1-24 16,0 3 50-16,-1 0-6 0,-2 17 11 15,3-12-8-15,0 6-9 0,0 3-15 0,0 0-10 16,0 3-11-16,16 19-12 0,-8-22-28 0,3-4-1 15,5-2-11-15,-1-3-26 0,4-2-10 16,0-5 5-16,2-3-15 0,-9-2-24 0,5 0 7 16,4 0-29-16,24-16 0 0,-22 8-27 15,-4-4-10-15,-1-3-16 0,-2 0-2 0,-2-6-8 16,-1 4-17-16,-3-3 6 0,-1 2-5 0,-3 0-11 16,-2 1-19-16,-3 2-9 0,-1 15-6 0,0-11 8 15,-13-11-86-15,-2 12 5 0,-2 3-37 16,-1 4-52-16,-5-1-48 0,-2 1 30 0,-3 1-247 15,-2 2 12-15,-2 0 58 0,-3-2 12 16,20 2 25-16,-10 0 61 0,-5 0 4 0,-1 0-22 16,-1 0 65-16,0 0 18 0</inkml:trace>
  <inkml:trace contextRef="#ctx0" brushRef="#br0" timeOffset="123950.1">20600 9581 707 0,'-5'0'496'0,"1"0"-43"0,1-2-43 16,0 1-49-16,1 1-41 0,1-2-46 0,2 0-29 16,1 0-21-16,3-2-29 0,11-3-23 0,8 0-13 15,2-3-16-15,2 5-19 0,7-2-29 16,3-3-33-16,4 3-30 0,8-2-4 0,2-3-105 16,3 3-43-16,8-2-62 0,4 1 16 15,0 3-344-15,6-2 59 0,3 1 16 0,4 2 39 16,-4 0 15-16,-2 2 63 0,-3 1 4 0,1 1 24 15,-1 1 40-15</inkml:trace>
  <inkml:trace contextRef="#ctx0" brushRef="#br0" timeOffset="124498.81">22895 9240 1025 0,'4'-8'420'16,"-1"0"-38"-16,1 2-39 0,-4 3-39 0,-1 1-40 16,0 2-17-16,-2 2-8 0,1 4 15 0,0 10-14 15,-3 6-10-15,1 2-5 0,0 4-11 16,0 4-13-16,0-2 1 0,4-14-28 0,0 8 10 16,0 3-16-16,0 5-34 0,0-1-4 0,0 1-7 15,0-3-1-15,11 34-16 0,-11-34-26 0,0-5 2 16,1-5-21-16,-1-4 9 0,0-15-14 15,0 10 3-15,0-2-6 0,0 0-26 0,0-8-2 16,0 6-6-16,-13 1-27 0,8-7-6 16,0-2-11-16,1-2-4 0,-5-12-3 0,1 1-20 15,0-4 3-15,2-3-19 0,1-2 4 16,3-5-4-16,0-3 5 0,2 15-11 0,0-7 18 16,0-5-1-16,0 0 15 0,0-2 4 15,14-27 5-15,-11 33 3 0,0 4 20 0,2 4-2 16,0 0 4-16,-3 5 4 0,-1 3 8 15,1 1-4-15,-1 5 8 0,2 2 20 16,2 2 13-16,-1 2 30 0,12 14 15 0,-2 0 10 16,2 4 2-16,0 1 0 0,1 2-9 0,1 5-9 15,-1 0-8-15,1 2 24 0,-1 0-16 16,-2-2-3-16,-2 1 6 0,0-3-11 0,-3-1-4 16,-1-3-39-16,1 1-1 0,-3-4-27 0,0-3-24 15,-2-2-19-15,-5-4-37 0,3-4-12 16,-2-3-72-16,1-3 16 0,-4-1-158 0,1-2-75 15,-1-1 34-15,-1 0-252 0,-4-12 21 0,-2 1 62 16,-3 0 43-16,-1-1 18 0,1 0 42 0,-3-1 39 16,-3 4 15-16,0 0 57 0,-3 2 21 15,0 3-20-15,-1 0 5 0</inkml:trace>
  <inkml:trace contextRef="#ctx0" brushRef="#br0" timeOffset="124682.26">22761 9593 481 0,'-8'0'481'0,"0"0"-89"16,2 0 28-16,1 0-32 0,1-1-12 0,0 2-20 15,1-1-35-15,-1 0-23 0,2 0-29 16,1-1-33-16,0-1-18 0,1 2-19 0,2 0-39 16,5-2-24-16,10-5-24 0,6 2-45 0,5-1-39 15,1 1-51-15,6 1 2 0,5 1-139 16,1-3-40-16,4 4-50 0,4-1 22 16,0 0-271-16,0 0 6 0,1 2 70 0,-6 1 0 15,-5 0 73-15,-22 0 19 0,10 0 5 0,0 0-6 16,-3 0 58-16</inkml:trace>
  <inkml:trace contextRef="#ctx0" brushRef="#br0" timeOffset="125248.25">23441 9588 801 0,'-1'5'310'0,"-1"-1"-10"0,0 0 10 0,1 0-13 15,-1-1-37-15,2 3 18 0,-2-3 7 16,2 2 8-16,2-3 2 0,-1 4-16 16,2-2-13-16,1 1-28 0,8 2-19 0,-2-2-8 15,-1 0-30-15,10-3-21 0,-7-1-3 0,1-1-35 16,-13 0-10-16,9 0-12 0,3 0-9 0,17-11-25 15,-14 2-25-15,0 1-24 0,-1-4-29 16,-4 0-30-16,0-5-27 0,0 0-36 16,-1-1 9-16,-2-2-57 0,1-1 13 0,-2-4-14 15,0-4 5-15,-3 0 13 0,-3-3 13 0,2-2 10 16,-2 3 28-16,1 4 28 0,-1 14 3 16,0-3 22-16,0-2 39 0,-13-14-27 0,7 22 42 15,-1 5-24-15,1 3 1 0,0 2 59 0,-7 7 12 16,1 5 4-16,1 7 33 0,0 3 36 15,3 4-8-15,0 1 22 0,3 2 10 0,-1 1-16 16,4 1 1-16,2-13-3 0,0 10-7 0,0 1-11 16,15 40-18-16,-3-37 0 0,2 0-14 15,2-3 2-15,1-3-20 0,0-6-6 0,3-1-9 16,2-4 3-16,2-6-19 0,1 2-4 16,3-5-6-16,-2-3-26 0,-13-3-7 0,5 0-31 15,26-14-4-15,-22 1-12 0,-1-2-27 0,-3 0 2 16,-1-1 1-16,1 0-3 0,0-2 20 15,-3 1 1-15,-4 5 5 0,1 1 8 0,-5 5-1 16,-2 1-4-16,-1 2 29 0,-4 3 16 0,0 0 21 16,4 11 4-16,-2-5 12 0,-1 12 0 15,1 1 7-15,1-1-12 0,1 0 5 0,2 2 8 16,1-5-3-16,2 4-8 0,5-5-3 16,0 1 9-16,3-2-9 0,0-2-11 0,3-4-11 15,3-2-30-15,-3-2-24 0,-10-3-34 16,4 0-59-16,17-10-50 0,-13 0 17 0,-2-2-166 15,0-2 30-15,-3-3-297 0,-2 2 29 0,-1-1 31 16,-3-1 62-16,-1-1 34 0,-2 1 34 0,-2 5 15 16,-2 12 44-16,0-14 19 0,0-1 46 15,0 1-55-15,-15-15 90 0</inkml:trace>
  <inkml:trace contextRef="#ctx0" brushRef="#br0" timeOffset="125375.09">24268 9464 293 0,'-14'-8'471'0,"6"4"-40"0,-2-1-98 16,4 1-43-16,-1 1-37 0,1 2-31 15,0-2-25-15,0 3-22 0,6 0-19 0,0 0-73 16,-7 0-61-16,-3 11-73 0,7-6-80 16,0-1 11-16,3 2-272 0,0 1 42 0,7 8 13 15,2 0 34-15,7-1 12 0,2-1 9 0,5 1 2 16</inkml:trace>
  <inkml:trace contextRef="#ctx0" brushRef="#br0" timeOffset="125656.86">24546 9615 634 0,'3'-5'424'0,"0"2"8"0,-1-1 2 16,-1-1-17-16,-1 1-27 0,0 2-10 16,0-2-14-16,-2 1-19 0,-1 2-28 0,-1 2-36 15,-4-1 10-15,3 1-26 0,-11 10-11 16,0 2-24-16,1 3-11 0,1 4-11 0,5 1-4 16,-1 0-37-16,0 2-2 0,4 1-24 0,0-2-16 15,6-11-4-15,0 5-3 0,0 1-25 16,17 17-13-16,-3-17 7 0,1-5-9 0,4 0-18 15,3-4-23-15,2-2-35 0,0-3-2 16,1 0-84-16,-14-3-49 0,8 0-54 0,2 0 16 16,24-13-146-16,-23 2-77 0,-2-2 34 0,0 1-263 15,2 0 19-15,1-3 67 0,0 4 16 0,1 0 71 16,1-1 16-16,1 3 35 0,2 1 19 16,0 1 39-16,-1 2 20 0,-7 0 24 15,-6 4 12-15</inkml:trace>
  <inkml:trace contextRef="#ctx0" brushRef="#br0" timeOffset="126089.01">24948 9740 827 0,'-12'0'418'0,"3"0"-63"16,0 3-9-16,4-6-9 0,-2 6-11 0,4-3-5 15,0 1-11-15,0 2 1 0,4-3-18 16,2 3 5-16,1-1-31 0,4-1-23 16,12 3 5-16,2-4-17 0,4 1-26 0,0 1-6 15,1-2-22-15,-14 0-37 0,7 0-16 0,4 0 3 16,24-14-12-16,-24 8-1 0,-1-8-27 15,-4 7-5-15,2-4-14 0,-3 0-8 0,-3-5-30 16,-1 2-8-16,-3-4-6 0,-2 1-11 0,-3 2 10 16,-2 3-22-16,-4 0-5 0,0 12 6 0,-13-15-18 15,0 8 3-15,-5 4 8 0,-3 3 1 0,8 0-13 16,-29 10 23-16,16-3-10 0,-1 5 11 16,-1 1 10-16,2 8 12 0,0-1 18 15,5 1 3-15,1 1-4 0,6 0 39 0,4 2-3 16,5 3 22-16,5-14 10 0,11 24 8 15,3-19 8-15,4 3 11 0,4-5-10 0,4 0-7 16,2-1-12-16,4-4-10 0,1-1-7 0,3 0-9 16,2-4 8-16,5 0-87 0,-5-4 0 15,3 0 0-15,-21-2 0 0,9 0 0 0,4 0 0 16,33-13-23-16,-34 8-69 0,-4-1-85 0,-1-1-57 16,-5 0-70-16,-2-3 28 0,-7 1-162 15,-3-1 38-15,-3 3-277 0,-7-1 48 0,1 4 52 16,-1 4 70-16,0 0 28 0,0 0 34 0,0-7 21 15,0 7 36-15,0-8 58 0,0 8-8 16,0 0 16-16,0-7 36 0,0 7-9 0</inkml:trace>
  <inkml:trace contextRef="#ctx0" brushRef="#br0" timeOffset="149220.15">1030 10490 976 0,'0'0'385'0,"-16"0"-53"15,16 0 27-15,0 0-27 0,0 0-23 0,0 0-25 16,0 0-32-16,0 0-16 0,0 0-23 0,14-29-6 16,15 23-13-16,0-2-21 0,2 2-21 15,-1 0-22-15,6-1 5 0,4 1-20 0,3-2-7 16,0-2-14-16,-3 4-16 0,2-1-28 16,-3 2-40-16,-4 3-22 0,-1 1-42 0,-18 1 5 0,7 0-82 15,1 0-53-15,-3 0-48 0,-5 0 26 16,6 10-264-16,-17-8-9 0,-5-1 33 0,0 1 32 15,-1-1 53-15,-4 1 7 0,1 0 19 0,-11 6 31 16,-2-1 13-16,-5-2 12 0</inkml:trace>
  <inkml:trace contextRef="#ctx0" brushRef="#br0" timeOffset="149403.64">1325 10497 591 0,'-8'5'338'15,"6"-2"-41"-15,0 5 5 0,1-2-26 0,-3 11-10 16,4-6-12-16,0 6-49 0,0 5-5 0,0 3-20 15,0 4-20-15,0 0-4 0,0 2-5 16,0-1-5-16,0 0-16 0,0-2-81 0,0-1-22 16,0-2-25-16,9 20-35 0,-1-29-72 15,0-3 11-15,3-4-387 0,-1-2 59 0,-1-3 31 16,-1-2 17-16,1-2 30 0,-9 0 45 16,10 0 4-16,2 0 8 0</inkml:trace>
  <inkml:trace contextRef="#ctx0" brushRef="#br0" timeOffset="149721.97">1549 10767 788 0,'-5'14'399'0,"-4"2"-53"15,3 3-45-15,3-3 18 0,3-2-12 0,0-5 3 16,0 1-26-16,0 4-29 0,20 11-12 16,-7-12-11-16,4-4-20 0,3-1-20 0,2-3-13 15,1-4-26-15,2 2-8 0,-12-3-20 0,6 0-7 16,3 0-13-16,22-13-12 0,-23 4-3 15,-2 2-18-15,0-5-22 0,-6 2-5 0,3-5-13 16,-7-1-11-16,1-2-2 0,-6 3-18 16,-2 1 4-16,-2 14-16 0,0-12 1 0,0-2-14 15,-20-10 16-15,7 19-8 0,-6 2-9 16,2 3-3-16,5 0 12 0,-2 0-10 0,-26 14-23 16,18-4 5-16,-5-2 13 0,2 0-28 15,3 3 7-15,4-2-29 0,0-3-56 0,7-1-42 16,3-4-28-16,3 0-41 0,5-1 21 0,-1-2-261 15,3-1 32-15,11-4 18 0,3 0 34 16,9-1 38-16,4-2 36 0,7-2 37 0,8 1 10 16,2 1-5-16</inkml:trace>
  <inkml:trace contextRef="#ctx0" brushRef="#br0" timeOffset="150521.14">3225 10735 785 0,'1'4'368'0,"0"0"-61"0,0 0-41 16,0-2 5-16,0 3-15 0,0-2-23 0,3 1-26 16,-1-1 38-16,3 0-6 0,-1-1-25 15,11 3-17-15,-1-1-24 0,2-4 1 0,-9 0-24 16,5 0-14-16,21-13-15 0,-15 5-23 15,1-2-8-15,-3-2-8 0,-1 2-13 0,-1 0-21 16,-1 0-4-16,-4-2-14 0,-2 1-17 0,-2 1-20 16,-4 0-4-16,-1 2 4 0,-1 8 6 15,0-7-8-15,0 7-6 0,-15-15 8 0,10 13 8 16,-3 1-7-16,-11 2-13 0,10-1 18 0,-5 0-5 16,-19 15 12-16,16-2 5 0,1 4 25 15,4 1-6-15,0 2 24 0,5-1-13 0,1 2 15 16,3 0 0-16,3-12 1 0,0 5-3 15,21 17 6-15,-7-16-15 0,6-5 5 0,2-1 1 16,6-3-16-16,6-3 6 0,0-3-6 16,-19 0-12-16,10 0-20 0,34-15-33 0,-27 5-5 15,-1-2-15-15,-1-3 0 0,-3 3 3 16,-2-2-54-16,-4-3-12 0,-1-2 12 0,-4 1-14 16,1-1 2-16,-5 2 17 0,-2 1 10 0,-8 5 3 15,1 4 19-15,-3 7 4 0,0 0 8 16,0 0 17-16,0 0 45 0,-5-12-1 0,3 15-1 15,1 2-2-15,0-1 41 0,0 1 3 0,1 3 16 16,0-1 0-16,0 3 19 0,0 4-20 0,14 17 16 16,-5-11 0-16,0-4 7 0,1 1 2 15,-2-2-23-15,2-1 7 0,-3-1-15 16,-2-4-11-16,-1-3 2 0,0 0-4 0,-1-2 1 16,-2 0-13-16,1-1 6 0,-1-1 8 0,-1 0-9 15,0-2 1-15,0 0-6 0,0 0 4 0,0 0-3 16,-14 2-3-16,10-6-4 0,-1 2-3 15,-4-11-20-15,0-1 4 0,4-1-6 16,3 1 3-16,1 2-13 0,1 12 13 0,0-13-10 16,13-12-4-16,0 15 10 0,0-1-3 15,3-1-8-15,2 2 1 0,3 2 8 0,3 1 15 16,2 3-8-16,0 0 8 0,-1 4 17 16,-12 0-6-16,4 0-10 0,3 0 15 0,18 15-14 15,-21-9 3-15,-3 1 0 0,-3 2 4 0,-3-1-17 16,-2 0 4-16,-4 1-3 0,-2-9 9 15,0 8-29-15,0 2-12 0,-16 13-32 0,10-15-44 16,-7 1-29-16,3 0 12 0,1-3-125 0,3-4-43 16,2 2 26-16,1-4-206 0,3 0-70 0,4 0 39 15,2-1 54-15,13-5 25 0,4-1 29 16,1-1-5-16,2-2 61 0,4 0 23 0,-2 1 17 16,-1 0-31-16</inkml:trace>
  <inkml:trace contextRef="#ctx0" brushRef="#br0" timeOffset="151965.29">4496 10682 210 0,'9'-10'417'0,"-3"2"-57"0,-2 1-23 0,-3 2-28 0,0 0-17 16,-2 1-36-16,0 0 10 0,-2 1 8 16,3 3-34-16,-11-6-8 0,5 5-19 0,0 1-7 15,-11 2-2-15,9-2-26 0,-16 12-20 16,8 0-12-16,2 0 8 0,1 5-13 0,1 0 0 16,3 3-7-16,2 0-20 0,2 1-6 0,5 0 6 15,0-11-1-15,0 4-18 0,11 18-8 16,-2-18 10-16,5-2-7 0,1-2-12 0,4-3-5 15,3 0-14-15,0-5 6 0,2-2-18 0,-11 0-20 16,4 0-15-16,25-14-16 0,-21 5 0 16,0-3-23-16,-3 0 1 0,-1-3-22 0,-1-1-24 15,-3-4 2-15,1 0-8 0,-6 0-19 16,3 0 15-16,-5 5 6 0,-1 0-2 0,-3 4 10 16,-1 2 14-16,-1 3 13 0,0 6 12 0,0 0 4 15,0 0 8-15,0 0 23 0,-14-5-6 0,11 10 14 16,-5 7 7-16,0 4 10 0,1-1 9 15,1 2 4-15,1 0 5 0,1 0-4 0,2 0-6 16,2-9 7-16,0 0-5 0,0 4 8 0,17 14 15 16,-5-11-5-16,1-1-17 0,0-7 4 15,-2-3 8-15,7 0-21 0,-2-1 14 0,-1-3-9 16,-6 0-5-16,4 0-10 0,19-13-9 0,-14 4-24 16,1-2-8-16,-4-1-1 0,2-3-13 15,-3-3 6-15,1 1-10 0,-2-1 1 0,-3 3 3 16,-3 1 5-16,1-1-1 0,-1 6 5 0,-3 3-11 15,1 2 13-15,-1-1-4 0,1 2 4 16,-3-1-8-16,0 3 9 0,0 0-7 0,1 1 8 16,0-1 2-16,-3 1 0 0,0 0 13 0,0 0-2 15,8 0 2-15,18 20 7 0,-13-6-5 16,2 1 2-16,2-2-3 0,-3 2 0 0,1 0 18 16,-1 0 2-16,-4 2-5 0,0-4 1 0,-3 1 2 15,-2-5 7-15,-3 1 3 0,0-4 11 16,-2 0 9-16,0-6-7 0,0 0 9 0,0 7 8 15,0-7 1-15,0 0-2 0,-12 12-14 16,9-10-5-16,-1-4 13 0,1 2-9 0,-1-2-6 16,2-1 5-16,1-2-19 0,0-2 3 0,4-10-14 15,-3 9 10-15,9-16-12 0,0 6-17 16,0 3 7-16,4 1-8 0,1 2-4 16,3 2 11-16,-1 0 3 0,4 3-5 0,1 4 1 15,0 2-7-15,-10 1 1 0,4 0 4 0,19 11-1 16,-17-5-7-16,-3 2 9 0,1 0-4 0,-6-2 1 15,6 1 5-15,-7 0-3 0,-2-3-1 16,-1 1-3-16,0-3 19 0,-1 1-14 0,1 0 20 16,-2-2-13-16,-3-1 11 0,0 0-6 15,0 0-10-15,8 0 9 0,-8 0-8 0,18-10 11 16,-14 6-20-16,7-7 17 0,-2-2-14 0,0 1 12 16,-2-3-5-16,2 4 5 0,-4 2-19 15,2 1 10-15,-3 1-3 0,-1 4 1 0,1 2-16 16,-4 1 6-16,0 0 7 0,21 13-8 0,-9 1 6 15,-1 3-2-15,2 3 16 0,-2 3 0 16,-1-1 16-16,-1 4 7 0,0 1 2 0,1 2-6 16,1 5 4-16,0 0 19 0,-3 0-10 15,1 2 0-15,-4-4 1 0,-2 0 2 0,-2-3-15 16,-1-13-7-16,0 7 5 0,-18 26 13 16,6-26 7-16,-6-5-8 0,0-2-10 0,-3-1 0 15,0-6-14-15,0-5 13 0,-1 0 3 0,12-4 4 16,-5 0-15-16,-15-15 16 0,16 3 1 15,4-5-22-15,3-1 5 0,6-3 9 0,1 12 9 16,0-7-16-16,20-20-3 0,-7 16-8 16,4 1 2-16,-1 3-3 0,6-1-28 0,3 0 10 15,1 1-12-15,2 0-23 0,2 0 11 0,-2 0-5 16,0 1-16-16,-4-1 8 0,-1 0-4 16,-4 1 1-16,-1 0-13 0,1-2 0 0,-4-2 10 15,-3 5-20-15,-4-3 26 0,-2 2-12 0,-1-1 13 16,-2 3 0-16,-2 2 10 0,-1 11 0 15,0-9 16-15,0 1 4 0,0 1 26 0,0 7-2 16,0-7 4-16,0 7 1 0,-7-7 15 0,7 10 18 16,0 2 2-16,0 2 24 0,0 17 8 15,0-11 12-15,0 7-10 0,12 30 19 0,-7-24-8 16,1 0 1-16,1 4 2 0,2-2-24 16,-1 0 2-16,-2-2-7 0,1 2 8 0,-2-4-7 15,1 0-15-15,-3-4-3 0,1-3-22 0,-1-2-16 16,-1-4 11-16,0-4-34 0,-2-7-34 15,0 0-26-15,0 0-33 0,-5 7-51 0,3-10 15 16,-1-2-111-16,-2-9-26 0,-5-5-35 0,7-3-6 16,3 0 29-16,-2-2-91 0,1-3 37 15,-1 2 51-15,0 0 82 0,1 2 19 0,1 0 114 16,-1 3 56-16,1 1 40 0,-2 2 49 16,2 10 41-16,0-2 0 0,0 0-12 0,0 0 51 15,0 2 1-15,0-1 24 0,0 0-8 0,11-12-9 16,-3 8-4-16,0 5 9 0,3-1 4 15,-1 4-12-15,1 0 5 0,-1 3-29 0,-1 1 11 16,7 0 4-16,18 11-11 0,-14-3-14 0,-2 4-3 16,0-1-20-16,-3 3-4 0,-1 2-6 0,-4 0-13 15,-4 0-17-15,-2-5 9 0,-4 0-29 16,0-11-19-16,0 13-21 0,-14 14-18 0,4-17-27 16,-2-2-29-16,1 0-31 0,-2 1 10 15,0-9-145-15,13 0-46 0,-8 0 26 0,0 0-237 16,-4-11-25-16,11 5 36 0,1-1 49 0,7-9 37 15,8-6 23-15,-2 0 12 0,5-2 33 16,1-4 44-16,1-2 12 0,1 0 23 0</inkml:trace>
  <inkml:trace contextRef="#ctx0" brushRef="#br0" timeOffset="152170.81">6265 10635 964 0,'9'-18'394'16,"-2"1"-55"-16,-1 4 5 0,-3 6-46 0,1 5 37 16,-1 2 18-16,0 2-8 0,-1 7 19 15,2 13-26-15,2 5-40 0,0 2 29 0,1 0-20 16,1 2-40-16,-2-2-11 0,1 1-35 0,-1 0-14 15,1-2-25-15,0-1-15 0,0-1-29 16,1 0-4-16,2-3-16 0,-2-4-47 0,4-1-8 16,-2-2-83-16,-5-8-56 0,1-2-76 0,1-4 14 15,-7-2-277-15,0 0 38 0,15-9-256 0,-6-2 49 16,-3 2 53-16,-2-8 41 0,-3 3 24 16,-1 5 51-16,0 1-8 0,-10-16 84 15,4 12-4-15,-6 0 32 0,-1 2 29 0,4 4 21 16</inkml:trace>
  <inkml:trace contextRef="#ctx0" brushRef="#br0" timeOffset="152333.78">6276 10849 1209 0,'-10'0'534'16,"2"0"-34"-16,3 0-48 0,0-1-18 0,1 1-59 15,0 0-32-15,1-1-17 0,3 0-61 16,3-2-25-16,3 0-20 0,12-1-49 0,6-3-71 16,1-3-61-16,5 3-82 0,4 0 3 0,1-2-220 15,2 0 24-15,5 0-306 0,-2 3 27 0,-1-5 41 16,3 4 48-16,0 2 28 0,1-2 43 0,3-2 37 15,4 3-7-15,1-6 26 16,1 3-3-16,0-1 15 0</inkml:trace>
  <inkml:trace contextRef="#ctx0" brushRef="#br0" timeOffset="152561.47">7325 10533 374 0,'11'-9'609'0,"-3"2"-96"0,4 0-90 0,-6 4-44 15,-2 3-50-15,1 3 3 0,0 2 3 16,5 9-18-16,2 5-18 0,0 3-8 0,-1 5-12 15,5 9-9-15,-2 0-28 0,0 1-13 16,-1 1-22-16,-3-1-25 0,-1-1-14 0,-2 0-19 16,0-4-47-16,-1-5-43 0,0 4-18 15,-2-6-52-15,0-4-30 0,-3-7-39 0,0-5-62 16,-1-3 17-16,0-6-202 0,-2 0 31 0,-1-3-273 16,0 1 24-16,0-3 49 0,-2-9 34 15,-1-5 31-15,0-5 29 0,-1-1 37 0,-3 0 14 16,2 1 12-16,-1-3 14 0,-1 1 36 15</inkml:trace>
  <inkml:trace contextRef="#ctx0" brushRef="#br0" timeOffset="153212.2">7318 10699 791 0,'-5'-1'429'0,"0"0"-4"0,1 0-41 0,0-1-25 16,2 2-29-16,0 0-5 0,2 0 5 16,1 1-34-16,4-1-4 0,0 1-52 0,13 2-13 15,3-3-14-15,-8 0-22 0,10 0-45 16,5 0-11-16,2 0-40 0,3 0-14 15,0 0-25-15,0 0-42 0,30-10-24 0,-37 3-17 16,-1-3-24-16,0 3-16 0,-3-3 6 16,-3 0-38-16,-2-2-12 0,-4 1 4 0,-3-2 21 15,-2 1-5-15,-6 0 24 0,-1 5 3 16,-1 7 18-16,0 0 18 0,0-8-4 0,-13-1 36 16,6 8-2-16,2 1 2 0,-9 5 1 0,-2 1 53 15,4 3 19-15,0 3 13 0,2 5 9 0,2 4 13 16,2 2 0-16,-3 2 19 0,8 2-4 15,1 0 7-15,0-12-14 0,0 7 6 0,15 28-13 16,-6-24 6-16,0-2-30 0,1 0-1 0,-2-3-2 16,2-4-15-16,1-1-2 0,-4-3-15 15,-1-4-9-15,4 1-7 0,-1-4-9 0,-1-2-1 16,0-4-31-16,-8 0-1 0,13 0-17 0,12-13 2 16,-10 5-1-16,-1-3 11 0,0 1 3 15,-1 0-19-15,1-1 14 0,-2 4-3 0,-4 2-12 16,0 1 7-16,-2 1-2 0,0 2 17 0,0 1-16 15,-6 0 13-15,0 0 2 0,9 0 5 16,14 11-13-16,-8-6 11 0,0 1 9 0,1 2 2 16,-2-1-6-16,3-1 21 0,1-1-19 15,2-2 11-15,1-3-13 0,2 0 0 0,-14 0 12 16,5 0-13-16,4 0 17 0,17-14-15 16,-21 7-7-16,-2-1 7 0,-2-2-1 0,-5 1-18 15,0 1 4-15,-5 1 7 0,0 7-9 16,0 0 3-16,0-5-11 0,-12-4 15 0,6 9-14 15,-1 0 9-15,-8 5-2 0,1 3 29 16,-1-2-10-16,5 5 6 0,0 0 9 0,1-1 4 16,4-1-1-16,2 1-4 0,2 0-3 0,1-10 8 15,0 5-1-15,15 16 5 0,-3-10-28 16,8-4-27-16,0-1-26 0,6-3-53 0,6-1 10 16,-14-2-164-16,8 0-100 0,34-10 33 15,-25 4-270-15,3-1 56 0,3 0 38 0,0-3 33 16,5-1 58-16,0-1 24 0,1 0 46 0,4-2 5 15,-2-2 38-15,0 2-15 0,0-4 35 16,4 0-10-16</inkml:trace>
  <inkml:trace contextRef="#ctx0" brushRef="#br0" timeOffset="154858.63">9680 10643 389 0,'-1'-3'396'0,"-1"3"-35"0,1 3-14 16,-1 3-42-16,-2 17 14 0,0 4 14 0,1 1-10 15,0 2-8-15,1 3-10 0,1-1-31 0,0 1-5 16,0-2-39-16,1-16-8 0,0 5-30 16,0 2-11-16,0 0-35 0,0-3-8 0,0-4-13 15,0-4-6-15,0-2-13 0,0-1 10 16,0-8-36-16,0 0-32 0,0 0-24 0,3 8-10 15,-3-13-21-15,2 1-30 0,1-13-2 16,3 0-28-16,-4-3 1 0,0 1-6 0,0-6 2 16,0-1 8-16,-2 12-30 0,0-6 21 0,0-2 6 15,11-22 14-15,-11 23 2 0,2 9 7 16,1 3 36-16,0 3 18 0,2 4 23 0,0 2 6 16,0 4 13-16,8 8 27 0,1 1 2 0,-1 4 10 15,2 1 16-15,0 1 20 0,0-1 3 0,2 0 3 16,0 1-16-16,-1 0 1 0,1-2-26 15,0 3 4-15,-1-4-18 0,1 1-2 16,-4-7-10-16,-2 0-6 0,2 0-6 0,-5-6 2 16,-2-3-6-16,1 0-4 0,-7-1-35 0,7 0-13 15,0 0-29-15,8-17-24 0,-5 4-7 16,0-4-26-16,-2-3-23 0,-1-3-22 0,0-1-8 16,-1-1 5-16,-1-1-1 0,0-2 27 0,2 5 22 15,-3 2 2-15,-1 3 16 0,3 1-5 16,-6 4 21-16,2 4 30 0,0 2 13 0,-1 3-11 15,-1-1 12-15,2 3 7 0,0 0 19 0,-2 2 13 16,0 0 12-16,0 0 7 0,13 26 2 16,-12-9 21-16,4 3 1 0,1 4 19 0,0 0 4 15,2 3 14-15,0-2 3 0,0 0-11 16,2 0-11-16,1 0-3 0,0-4-13 0,1 0-7 16,1-3-6-16,1-2 5 0,-1-1 1 0,-1-3-16 15,2-3 0-15,0-3-7 0,-3-3-3 0,0-3-8 16,-11 0-12-16,15 0-3 0,19-10-46 0,-17 3-26 15,0-6 9-15,-2-2-29 0,0 1-1 16,-2-2 3-16,-1-4-11 0,1 1-5 0,-6-3 7 16,0 2 11-16,0 1-1 0,-4 2 13 0,-2 3-7 15,0 4 8-15,-1 10 15 0,0-7 9 16,0 7 4-16,-13-8 18 0,6 10 2 0,-6 4 15 16,-1 5 15-16,1 1 20 0,-2 1-2 15,2 3 20-15,1 2 8 0,3 1-6 0,2 1 9 16,2-4-13-16,2 4 16 0,3-3-7 0,0-8 30 15,12 18-32-15,1-13 10 0,1-2-6 0,5-2-1 16,3-3-5-16,2-2 1 0,2-2-11 16,-1 0-17-16,-12-3 12 0,28-11-33 0,-15 4-1 15,-1-3-1-15,-2 0-59 0,-2-3-23 0,-1-3-8 16,0-3-12-16,-3-2-15 0,-1-1-16 16,-2-3-11-16,-1-1 10 0,0 2 7 0,-3 0 21 15,-1 0-8-15,-3 5 12 0,-1 0 5 0,-2 8 12 16,-3 11 5-16,0-8 16 0,0 8-8 15,-10-12 25-15,6 13-6 0,0-1 9 0,0 2 7 16,0 0 7-16,1 1 1 0,-1 1 8 0,2-1-9 16,-2 2 14-16,3 0 7 0,-1-1-1 15,2 1 25-15,-1 0-4 0,3 2 13 0,-2-7 0 16,20 23 5-16,-8-11 1 0,2 0-5 0,1 2 0 16,4-4-16-16,-1 2-5 0,0-2 18 15,1 1-19-15,-3-1-8 0,0 2 4 0,-2 1-6 16,-1-4-8-16,-3 1-2 0,-5-2-5 0,-3 1-5 15,-1-2-4-15,-1-7 11 0,0 0-12 16,0 7 5-16,-11 8 2 0,0-6-4 16,2-1 11-16,0-3 4 0,1-1-7 0,1-1 8 15,2 0-4-15,0-2 1 0,2 0 10 16,-1-1-2-16,4 0 3 0,0 0-17 0,-2-5-2 16,4 2 16-16,0 0-1 0,3-1-3 0,8-5-12 15,4-4 9-15,1 2-1 0,3-1-3 0,-1-1 11 16,5-1-1-16,2 1-9 0,-1-7-8 15,1-1 4-15,-1 2 1 0,0-1-1 0,-2 1-6 16,-2 2-3-16,-6 0 10 0,0 2-3 16,-3 0 5-16,-5 2 0 0,-7 5-1 0,0 1-2 15,-1 7 0-15,0 0-10 0,-14-5 9 0,6 7-1 16,0-1-3-16,-7 4 8 0,0 1-6 16,3 4-4-16,3-1-8 0,0-2-7 0,6 0 6 15,1-2 6-15,0 2 1 0,2-7 4 16,0 0-11-16,0 7 5 0,18 10 17 0,-5-7-6 15,2-4-4-15,1 2 11 0,6 2-3 0,0-3 4 16,1 2 0-16,2 1 4 0,0 0-9 0,-3-1 8 16,0 1 0-16,-3 0-6 0,-2 0 3 15,-3 2 2-15,-1-3-3 0,-2 1-6 0,-5-3 24 16,-4 0-11-16,1-1 10 0,-3-6-2 0,0 0 6 16,0 7-10-16,-21 11 12 0,6-10-18 15,-2-3-15-15,-2 1-29 0,-1-2-33 0,0 0 7 16,-2-2-117-16,0-1-61 0,2-1-47 0,12 0 25 15,-1 0-247-15,1 0 22 0,-5-10 18 16,13 7 49-16,4 0 24 0,10-3 39 0,5 1 31 16,5-1 15-16,4-1 21 0,5 4-7 0</inkml:trace>
  <inkml:trace contextRef="#ctx0" brushRef="#br0" timeOffset="155763.07">11683 10889 707 0,'4'-9'381'0,"-4"0"-54"16,-4 3-6-16,-1 3-39 0,-4 2-34 0,-10 4 53 15,7-3 1-15,-20 14-3 0,12 0-29 16,-1 0-28-16,2-1-19 0,2 4-16 0,1-1-32 16,6 1-12-16,2-1-16 0,4-2-11 15,2-1-1-15,2-13-11 0,0 11-8 16,15 9-23-16,-6-16-12 0,0 0-1 0,0-2-16 16,1-1 3-16,9 0-35 0,-8-1-1 0,5 0-16 15,19-12-15-15,-17 4-4 0,2-1-24 0,-1-2 9 16,-2-3-13-16,0 2 5 0,-2-2-18 0,-1-1 2 15,-2 3 5-15,-2 2 21 0,-3 2 2 16,-1 4 1-16,-2 0 5 0,-1 3-6 16,-3 1 17-16,0 0 26 0,0 0 14 0,8 15 9 15,-2 4 19-15,0-2 0 0,1 0 18 0,0 2-2 16,5 0 9-16,1-2-10 0,0 0 13 0,3 0-7 16,-1-2-14-16,2-3-23 0,0-4-2 15,0-5 8-15,1 3-6 0,2-6-23 16,-10 0 23-16,3 0-40 0,20-15-15 0,-14 5-15 15,0-5-13-15,-2-2-24 0,-2-1-3 0,-1 1-22 16,-1-6-11-16,-1 0-7 0,-1 1 15 16,0 3 16-16,-5 2-2 0,-4 5 3 0,-2 12 13 15,0-8-7-15,-10-1 5 0,2 8 13 0,1 2-7 16,0-1 19-16,-8 7-5 0,1 0 4 16,0 0 6-16,3 3 14 0,2-1-14 0,2 2 15 15,-2 1 5-15,4-1 2 0,3-2 10 0,2 3 12 16,0-12 0-16,0 12 17 0,16 16 6 0,-6-10-3 15,2-3 2-15,2 1-12 0,0 1 11 16,3 1-4-16,0 0-8 0,0-1-1 0,-1 0-3 16,1 0-10-16,-1 1-8 0,-1 0 3 0,1 4 0 15,-3-3-18-15,-2 2-2 0,0 1 4 16,-4-1-6-16,-3 0 7 0,-4-1-2 0,0-11-7 16,0 3 10-16,-15 14 4 0,1-14 1 15,1 1-7-15,-5-4 8 0,-2 0 1 0,1-2 2 16,-3-6 5-16,0 2 13 0,12-3-2 0,-5 0 15 15,-1 0-17-15,-16-13 12 0,16 5 3 16,6-2-1-16,1-1-19 0,4-2 8 0,2 0-6 16,3 3-4-16,0-4-5 0,12-19 25 15,-4 13-24-15,9 2 4 0,0-1-14 0,4 1-5 16,4-3 0-16,4 0 5 0,1 2-10 16,4-1 5-16,2 1-9 0,-3-1-3 15,1 2-2-15,0-2-3 0,-2 0 3 0,-2-1 1 16,-1 1 4-16,-5 0-6 0,-5 1-5 0,-2-1 17 15,-1 1-3-15,-5 0 2 0,-2 3-5 16,-6 4-6-16,-3 5 4 0,0 7 12 0,0 0-12 16,-15-12 9-16,7 13 1 0,1-1 5 0,-8 5 2 15,0 2 17-15,0 3 2 0,2 2 28 0,2 5 6 16,3 2 4-16,2-1 16 0,4 6-2 16,2-3-5-16,0-13 2 0,0 6-9 0,15 18 5 15,-3-15-1-15,-1-8 1 0,3 4-19 16,0-1-8-16,5-3-5 0,1 0-6 0,4-6-44 15,-10-3-35-15,6 0-45 0,5 0-68 0,35-10 17 16,-32 3-192-16,1 1 30 0,5-4-311 16,1 0 52-16,2 0 30 0,4-2 51 0,1 1 46 0,0-2 35 15,3 1 30-15,4 1 27 0,-4 2 27 16,2 0-11-16,-1-1 68 0,2 0-15 0</inkml:trace>
  <inkml:trace contextRef="#ctx0" brushRef="#br0" timeOffset="156480.49">13800 10749 986 0,'5'-2'380'0,"-1"4"46"0,0 3-27 16,1 9-23-16,1 4-22 0,1 3-13 0,-2 7-23 16,0 0-3-16,-1 1-18 0,2 4-3 15,-4-3-36-15,6 4-21 0,-4-2-17 16,0-3-27-16,1-1-27 0,-3 2-21 0,2-2-10 15,-1-3-18-15,-2-4-14 0,2-3 7 0,-3-6-13 16,3-4-10-16,-3-2-9 0,0-6-1 0,0 0-3 16,0 0-8-16,-7 5-53 0,4-7-9 15,1-1-25-15,-5-11 1 0,1-4-23 0,4 0-6 16,0-5-14-16,-1-3-11 0,3 12-3 0,0-6-5 16,0-5-2-16,16-30-5 0,-8 23 19 15,0 2 0-15,-1 1 8 0,1 1 2 0,-1 5 14 16,0 1 8-16,-2 4 12 0,1 3 11 15,-3 4-1-15,0 2 7 0,2 5 11 0,-2 1 22 16,6 3 6-16,-9 0 11 0,0 0-9 0,19 16 17 16,-6-3 16-16,1 4-3 0,1 2 21 15,-4 2 13-15,5 1-11 0,-1 2-9 0,4 1-7 16,-3 1-7-16,-1-2 19 0,-2 1-1 0,1-6-8 16,-1 1 6-16,-2-1-19 0,1 0-4 15,-4-3-4-15,1-3-24 0,-2-6 23 0,-2-5-18 16,1 1 11-16,-1 1-25 0,1-4-7 0,-6 0-2 15,0 0-2-15,25-14 0 0,-11 3-1 16,-1-4-24-16,3-2-9 0,-2-2-9 0,-1-1 13 16,1-1-13-16,0-2 4 0,5-3 10 15,-4-3-10-15,2-2 1 0,3-1 6 0,-1-2 14 16,2 2-19-16,0 3 2 0,-4 3 17 0,1 1 3 16,-4 4-12-16,0 1 10 0,-2 2-4 15,0 3 10-15,-3 7-19 0,-5 6 35 0,1 0 6 16,-5 2 2-16,0 0 9 0,0 16 6 15,2 7-5-15,-2 4 27 0,2 3-7 0,-2 2 19 16,0 1 21-16,2-1-5 0,1 4 9 0,2 4-12 16,-1-5 4-16,1 4-15 0,1-3 2 0,-1-1-6 15,4-1-13-15,-2-4-7 0,-1-3-12 16,3-5-7-16,0 4-21 0,-2-4-10 0,-5-4-16 16,5-4-3-16,-3-5 1 0,1-2-90 15,0-4-53-15,-1-1-64 0,-4-2 23 0,0 0-197 16,0 0 34-16,13-9-316 0,-13 1 37 0,-2 1 65 15,-2-11 51-15,-1-4 76 0,-4-2 5 16,0-1 57-16,-2 5 4 0,-5-2 40 0,1 4-4 16,0-3 64-16,1 7-7 0,-7 1-14 0</inkml:trace>
  <inkml:trace contextRef="#ctx0" brushRef="#br0" timeOffset="157893.37">6166 12059 793 0,'0'0'280'0,"-13"0"-16"0,13 0-22 0,-26-18 11 16,20 18-17-16,0-2-16 0,0 0 2 0,1 0-24 15,1 0-24-15,-1 0-28 0,2-1-34 0,1 0 4 16,0-3-29-16,1 1 18 0,1 1-7 16,1-3-10-16,1 3-9 0,-2 4-10 0,0 0-11 15,8-8-23-15,-4 8-5 0,2 2 36 16,11 8 1-16,-1 5 17 0,0 2 1 0,1 2 9 16,1 5-13-16,-1 0-10 0,0 3-2 0,0-1-8 15,0 1-3-15,-2-1-10 0,-1-1 3 16,2-2-5-16,-3-3-11 0,0 1 7 0,2-2-6 15,1-3-23-15,-1-6-14 0,2-1-32 16,0-3 3-16,4-5-41 0,-13-1-57 0,5 0-37 16,18-14-39-16,-16 4 18 0,-1-3-206 0,-3 0-90 15,4-4 30-15,-5 2 28 0,0-2 40 0,-3-1 48 16,0-2 5-16,-3 2 21 0,-1 0 6 0,0 0-10 16</inkml:trace>
  <inkml:trace contextRef="#ctx0" brushRef="#br0" timeOffset="158240.79">6563 12033 242 0,'-3'-16'353'15,"-3"2"-20"-15,-2 1-29 0,5 2-1 0,-2 3 1 16,1 1-38-16,1 2 7 0,0 0-22 16,0 2-28-16,0 2-24 0,-1 1-8 0,1 4-5 15,-5 8 6-15,1 3-20 0,2 5 10 0,1 6-6 16,1 3-12-16,2 4-1 0,1-1 0 16,0-14-14-16,0 10-15 0,0 9 1 0,10 43-24 15,-4-36-4-15,-1 0-22 0,2 0-10 0,-2 0 1 16,0-3-14-16,-1-2 4 0,3-1-1 15,-4-3-8-15,3-5-19 0,-3 0-4 0,-1-1 5 16,1 1-12-16,-2-3 3 0,-1-4 3 16,1-4 7-16,-1-10-12 0,0 4 7 0,-14 14-12 15,6-13 3-15,-3-5-17 0,4-2 5 16,-7 1 2-16,-1-5-7 0,-3-1-9 0,11-2-12 16,-6 0-27-16,-2 0 1 0,-2 0-18 15,-17-12-14-15,17 10-2 0,0-1-17 0,3 1-31 16,1 0 12-16,3 0-43 0,1-1-24 0,-1 1-28 15,4 1-22-15,-8-4-38 0,5-1 27 0,2 0-220 16,4 1-48-16,1-2 38 0,0 5 38 0,2-5 42 16,0 7 4-16,0-5 56 0,0-7 19 15,17-10 22-15,-4 10-13 0</inkml:trace>
  <inkml:trace contextRef="#ctx0" brushRef="#br0" timeOffset="160184.01">6768 12818 293 0,'0'0'288'0,"0"0"-21"15,0 0-17-15,0 0-21 0,0 0-23 0,-13 0-2 16,13 0-5-16,0 0 4 0,0 0-8 0,0 0-20 16,0 0-6-16,0 12 4 0,0-12-20 15,0 0 16-15,0 0-33 0,0 0-7 0,0 0-14 16,0 0-9-16,0 0 7 0,0 0-36 15,0 0 5-15,0 0-9 0,0 0 11 0,0 0-20 16,0 0-1-16,0 0-10 0,0 0 1 0,-2 16 0 16,10-17 10-16,-1 1-24 0,-2 0-18 15,3 1 3-15,-8-1 5 0,8 0-4 0,-1 0-4 16,6 0 3-16,1 0 15 0,-1 0-28 16,2 0 14-16,-2 0-11 0,0 0 12 0,6-16-26 15,-14 13 2-15,1-1 3 0,-2 2-32 16,0-1 7-16,-2-1 7 0,0-1 0 0,-1 1 3 15,-1 0 0-15,0 1-26 0,-2-1-17 0,2 4 12 16,0 0 3-16,-8-13 5 0,3 7 3 16,1 3 3-16,-9-4-4 0,4 2 23 0,-1 4-11 15,-3-3 4-15,3 3 13 0,0 1 1 16,10 0-8-16,-9 0 9 0,-15 11 7 0,11-4-23 16,0-2 18-16,1 2 4 0,2 1-1 0,-3 4 20 15,3-3-4-15,0 2 0 0,3 0-12 16,-1 1 30-16,2-4-34 0,2 1 31 0,2-2 2 15,-1 1-6-15,3-8 11 0,0 9 0 16,0-4-2-16,0 7-4 0,15 12-8 0,-5-14 5 16,2 0-2-16,3-1-8 0,3-3 4 0,-3-2-1 15,6-1-18-15,2-3-15 0,5 2 1 0,-6-2-78 16,-8 0-28-16,4 0-74 0,3 0-61 16,24-10 25-16,-21 6-292 0,1-1 56 0,-2 2 15 15,0-1 8-15,-1-4 72 0,1 3 16 16,1 1 22-16,0 3 21 0,1 0 20 0</inkml:trace>
  <inkml:trace contextRef="#ctx0" brushRef="#br0" timeOffset="160832.22">7211 12807 551 0,'-4'-1'265'0,"4"2"-2"0,-2 0-22 16,1 0-12-16,0 4-6 0,0-1 10 0,1-1 21 16,0 2-35-16,3 13-26 0,-3-12 32 15,0 8-37-15,11 13 9 0,-6-10-24 0,-1-3-11 16,0 1-24-16,-1-4-8 0,1-2-16 0,-2 0-19 16,1-4 1-16,-1 0-22 0,0 1 3 15,-1-2 9-15,0-2-24 0,0 2 0 0,0-1 9 16,-1-2-5-16,0-1-10 0,0 1 2 0,-2-2-15 15,2 0 0-15,-2-2-8 0,-1 1-25 16,0-4-5-16,0 2 9 0,1 0-5 0,-5-9-1 16,3 4-4-16,-2-6 8 0,3 4-13 0,1 1 5 15,1 2-3-15,-1 1-1 0,2 7 8 0,0-7-4 16,0 7-1-16,13-23-4 0,-6 12 8 0,0 3-7 16,3 2 29-16,0-2-12 0,6 1 10 15,-2 3 9-15,2 0-2 0,1 2 16 16,-2 2 2-16,-15 0 4 0,15 0 4 0,2 0 0 15,16 16-12-15,-18-8-1 0,-1 2-6 0,-2 0-2 16,-2 2-5-16,0-1 12 0,-5-2-13 16,4 2-4-16,-5 0 4 0,-2-3-11 0,0 0 5 15,0-3-13-15,-1 2-23 0,-1-2-23 16,0-5-23-16,0 0-8 0,0 0-46 0,0 5 11 16,0-5-104-16,0 0-46 0,0 0-64 0,0 7 28 15,0-7-237-15,6 5 39 0,-1-5 37 16,10-3 26-16,3-2 38 0,1 0 27 0,2-2 23 15,4 3 18-15,-2-2 21 0,1-1 1 0</inkml:trace>
  <inkml:trace contextRef="#ctx0" brushRef="#br0" timeOffset="161148.57">7850 12841 871 0,'-4'-6'306'0,"1"1"-9"0,-1 3-17 16,-3-10-41-16,-1 4-7 0,-2 4-24 15,1 4-18-15,1 0-19 0,0 0-21 0,8 0-15 16,-14 0 48-16,-15 17 3 0,15-5-4 16,-1 2 4-16,0 1 3 0,5-1-5 0,1 3-18 15,3-1-5-15,1 0-1 0,5-1-23 0,0-1 0 16,0-8-10-16,12 17-10 0,-2-9-13 15,4-4-20-15,3-1-21 0,2-5-30 0,3-3-47 16,0 0-31-16,3-1 3 0,-11 0-143 0,5 0-62 16,26-13 23-16,-20 7-343 0,-4 0 36 15,1-4 64-15,-1 6 25 0,0-1 56 0,-3 0 4 16,6-2 10-16,-1-1 61 0,3 4-23 0,7 1 33 16,-4-1 23-16</inkml:trace>
  <inkml:trace contextRef="#ctx0" brushRef="#br0" timeOffset="165117.12">8883 12329 252 0,'0'0'364'0,"0"0"-49"0,0 0-10 0,0 0-33 16,0 0 0-16,0 0-24 0,0 0 3 0,0 0-36 15,0 0-24-15,0 0 29 0,0 0-20 0,0 0-11 16,0 0-23-16,0 0-4 0,0 0 0 16,0 0 3-16,0 0-11 0,31 4 1 0,-21-4-10 15,24 4-2-15,-8-2-14 0,-1 0-8 16,-13-2-10-16,8 0-18 0,3 0-12 0,0 0 5 16,0 0-17-16,0 0-5 0,-1 0-9 15,18 10-16-15,-26-10-23 0,-2 3-39 0,-3-3-27 16,-2 2 4-16,-3 0-92 0,2 0-41 15,-2 0-38-15,-3 0-64 0,-1 0 28 0,1-2-284 16,-1 2 56-16,-3-1 23 0,0 1 27 0,-3-1 73 16,0 0-1-16,-8 4 23 0,-1-5 49 15,-2 2-5-15,-2 3 17 0</inkml:trace>
  <inkml:trace contextRef="#ctx0" brushRef="#br0" timeOffset="165350.74">8918 12550 293 0,'0'2'467'0,"0"1"-41"16,0 1-67-16,1-1 31 0,3-1-32 15,0 1-27-15,13 4-18 0,0-5-31 0,4 2-26 16,0-2-19-16,2-1-29 0,-1 0-19 0,1-1-25 16,-1 1-21-16,-3 0-13 0,2 1-22 15,-3-2-28-15,-2 0-35 0,-2 0-34 0,-5 0 0 16,3 0-144-16,0 0-65 0,-2 0 22 0,-2 0-345 15,-1 0 18-15,-7 0 37 0,8 0 33 16,-8 0 53-16,6 0 19 0,-6 0 27 0,0 0-6 16,7 0 35-16,-7 0 17 0</inkml:trace>
  <inkml:trace contextRef="#ctx0" brushRef="#br0" timeOffset="166555.44">10014 12213 277 0,'0'0'336'0,"0"-13"-35"0,0 13-27 0,13 0-22 15,-13 0 5-15,15-28-14 0,-14 26-38 0,0-1-22 16,-1 1-9-16,1-1-31 0,-1 3-24 16,1-2-10-16,-3 2-14 0,3 1 17 0,0 3 29 15,-1 2-14-15,2 10 14 0,1 5-11 16,-3-11 17-16,6 28 7 0,1-10-14 0,-1 1 13 16,0 0-14-16,-2 0-1 0,3 3-15 15,1 1-1-15,-2-4-8 0,-1-1-15 0,1 1-11 16,1-1-3-16,-1 1-7 0,1-1-4 0,-3-3-18 15,1-3-1-15,-3-2-10 0,2-1 2 0,-1-7-4 16,-2-2-25-16,0-1 1 0,0-3-19 0,1 0-15 16,-1-1-21-16,0 0-18 0,-1-5-30 15,0 0 6-15,0 0-90 0,0 0-49 0,-5 4-33 16,1-6-47-16,0 0 29 0,2-3-233 16,-8-4 31-16,0-1 45 0,0-3 27 0,2-1 20 15,1-2 33-15,-1-2 8 0,2 3 39 0,1-4 3 16,0 1 15-16</inkml:trace>
  <inkml:trace contextRef="#ctx0" brushRef="#br0" timeOffset="167370.12">10051 12308 343 0,'0'-3'336'0,"1"-1"-62"15,0 1-21-15,1 1-19 0,-2-1-18 0,3 0-12 16,-1-1-8-16,3 2-8 0,-1 1-8 16,1-2-9-16,0 2-22 0,1-2 22 0,0 3-37 15,2 0 1-15,-8 0-5 0,11 0-16 0,4 0-10 16,16 17 5-16,-15-7-10 0,3 1 19 16,-1 0-22-16,-1 3 7 0,1 1 0 0,1-1-27 15,0 3 2-15,0 0-22 0,0 0 18 16,2 0-13-16,-4-2 2 0,2 1-4 0,-1 1-13 15,0-2 0-15,2 1 10 0,-2-1-12 0,-2-1-20 16,-3-1 4-16,1-2 15 0,-3 1-17 16,-2-3-1-16,-1-2-4 0,-2-2 8 0,-1-1-16 15,-2 0 1-15,-1-2-2 0,1 1 2 0,0 0 5 16,-2-2 9-16,1 1 4 0,1-1 11 0,-2 0-8 16,-1-1 1-16,0 0-5 0,0 0-3 15,0 0-2-15,7-13-3 0,-4 9-7 0,6-10 4 16,2-1-19-16,-1 1 4 0,1-2-16 0,3-3 6 15,0 0-5-15,2 0 10 0,-2 0-17 16,3-1 2-16,-2 0-3 0,2-1 1 0,0-2-8 16,2 1 4-16,-2-1 8 0,0 1-11 0,-1 0 6 15,-1 1-16-15,-1 2 23 0,0-3 4 16,-2 3-11-16,0 4 12 0,-3-1-4 0,-2 6-3 16,1-3 0-16,-2 6 5 0,-1 0-1 0,-2 2 17 15,0 2-14-15,-3-1 7 0,2 1-10 16,-1 1 6-16,0 0 9 0,0 1-2 0,0-1-9 15,0-1 12-15,1 3-11 0,-2-1-6 16,0 0 15-16,3 0 0 0,-3 0 1 0,1 1 7 16,-1 0 11-16,0 0 8 0,0 0-12 0,0 0 8 15,2 13 1-15,-2-9-10 0,1 1 12 0,0 2 10 16,-1 11-8-16,2 3 12 0,-1 1 16 0,1 4-3 16,0 0-18-16,0 4 15 0,2 2-16 15,-3 0 12-15,3-4-10 0,3 3-7 16,-3-1 7-16,1-2-16 0,0-1-4 0,0 2 9 15,0-2 1-15,2-6-19 0,-1-1 3 0,0-6 5 16,-3-2 8-16,-1-2-20 0,3-3 3 16,-3-2-1-16,1 0 15 0,0-1-15 0,-2-1-4 15,0-1 5-15,0 2 8 0,-1-2-3 16,1 0-19-16,1 0 6 0,-1-1-14 0,0 1-15 16,1-2 1-16,-2 0 0 0,1 2-25 0,0-2-3 15,-1 0-6-15,0 0-12 0,0 0-12 0,0 0-34 16,0 0 6-16,0 0 11 0,0 0-99 15,15-10-54-15,3 2-60 0,2-1 31 16,1 0-237-16,2-1 22 0,3 0 54 0,3 2 23 16,-1 0 27-16,4 0 41 0,2 1 4 15,5 2 45-15,2-1 7 0,3 2 21 0</inkml:trace>
  <inkml:trace contextRef="#ctx0" brushRef="#br0" timeOffset="167886.53">12152 12420 564 0,'-2'-4'365'16,"0"2"-31"-16,0-2-25 0,0 1-23 0,0 1-37 15,0-2 25-15,0 3-4 0,1-2-30 16,-1 3-42-16,1-3-17 0,0 2-24 0,1 1-14 15,0 0-13-15,0 2 9 0,1 3 1 16,1-2 8-16,3 11 6 0,1 0-8 0,1 3-4 16,3 2-4-16,-2 3-10 0,1 3-8 0,2-4 2 15,0-1-17-15,0 1 0 0,1-1-21 16,-1-1 4-16,0 0-18 0,-1-2 6 0,-1-2-21 16,-2-1-10-16,-3-4-3 0,3-3 13 15,-4-2-9-15,-1 0-12 0,1 0 5 0,0-2-7 16,-2-2-38-16,1-1-29 0,-2 0-27 15,0 0-39-15,0 0-22 0,9-11 12 0,-6 6-148 16,3-7-37-16,0-1 27 0,-1-1-176 0,-2 2-57 16,-1 0 26-16,0 2 30 0,-1 3 15 15,0-3 35-15,0 5 56 0,-1-2-3 0,0 7 37 16,0-7-7-16,0 1 21 0</inkml:trace>
  <inkml:trace contextRef="#ctx0" brushRef="#br0" timeOffset="168218.41">12338 12513 534 0,'0'-9'381'0,"0"2"-40"0,0 7-32 16,0-8 0-16,0 8-38 0,0-6 23 16,0 6-26-16,0-8-17 0,0 8-24 0,0-8-18 0,0 8-7 15,0-7-10-15,-10-5-14 0,9 10-18 16,1-1-14-16,-1 0-10 0,0 0-13 0,0 1-17 16,0 0-9-16,0 0-19 0,0 1-8 15,0 1-2-15,-1-1-9 0,-1 1 0 0,0 1-4 16,-2 1-4-16,-6 7 0 0,2 0 1 0,-5 1-6 15,0 5 16-15,0-1 6 0,-2 3-20 16,1 1-4-16,3 0 12 0,-5 0-8 16,4-2-7-16,-3 1-8 0,3 0-3 0,1 0 4 15,0-2-9-15,1-2 1 0,2 0-16 0,-1-2-16 16,2-3-6-16,4 1-7 0,0-5-16 16,2-2-18-16,-1 1-9 0,-1-1-26 0,3-1 9 15,1-1-119-15,0-1-50 0,1-1-58 0,-1-2 28 16,3 1-258-16,-1 0 35 0,1-2 39 15,5-5 34-15,-5 1 30 0,1 1 25 0,-2 0 39 16,0 1 24-16,-1 1 14 0,1 3 3 0</inkml:trace>
  <inkml:trace contextRef="#ctx0" brushRef="#br0" timeOffset="168652.1">11986 12584 944 0,'-4'0'368'0,"2"1"-49"15,0-1-23-15,0 1-28 0,-1-1-33 16,1 0 33-16,1 0-8 0,-1 0-31 0,1 2 3 16,1-2-23-16,1-2-12 0,0 4-9 0,2-2-15 15,2 0 6-15,2 0-9 0,0 0-17 0,14-2-15 16,-10 2-8-16,6 0 13 0,3 0-25 15,5 0-15-15,0 0 3 0,29-8-8 0,-24 6-22 16,1 1 4-16,-1-2-17 0,1 2-4 0,-1-2 9 16,-1 3-7-16,1-2-5 0,-8 0-19 15,-1-1-7-15,-3 2 12 0,-4 0-5 0,-1-1-14 16,-5 0 10-16,-1 2-5 0,-2-1-8 16,1-1-4-16,-1 2-16 0,-2 0-4 0,-1-1-21 15,0 1-9-15,1 0 2 0,-1 0-9 16,0-1-9-16,0 1-1 0,0 0-6 0,-2 0-20 15,0 0 4-15,0 0-4 0,0 0-25 0,0 0 9 16,0 0-37-16,0 0-32 0,3-3-22 16,-3 3-11-16,0-3-10 0,-1 2-23 0,2 0 24 15,-1-1-126-15,0 0-84 0,0-1-51 16,0 3 25-16,0-3 59 0,-1 1 25 0,0-1 26 16,1 1 14-16,-1 0 10 0,2 0 4 0</inkml:trace>
  <inkml:trace contextRef="#ctx0" brushRef="#br0" timeOffset="169805.79">13375 12434 660 0,'-16'0'250'16,"16"0"-19"-16,0-12-15 0,-14 12-1 0,-4-20 7 15,16 18-3-15,-1-1-12 0,0-1-10 16,1 1-2-16,-2-2-22 0,1 3-20 0,1-3 34 15,0 2-18-15,1 0-28 0,-1-1 16 0,1 4-21 16,0-2-12-16,1 0-7 0,0 2-3 16,0 0 3-16,0 0-23 0,0 0 5 0,16-9-8 15,-11 8-6-15,1 2-6 0,10 4 1 16,-2 3-3-16,1 0-5 0,0 6 3 0,0-1 1 0,-2 3 4 16,0 5 0-16,2-1 0 0,-4 0-8 15,1 1-7-15,1 1-1 0,-1-2 6 16,1 1-9-16,0-1-22 0,2 1 12 0,-3-4-15 15,2 0-7-15,-2-1 15 0,2-3-17 0,-3-1-1 16,0 1-4-16,1-2 7 0,0-1-15 0,-3-7-12 16,-1 4-16-16,-2-5-25 0,-2 2-7 0,2-2-30 15,-1-1-18-15,0-1 9 0,-5 0-140 16,0 0-31-16,0 0-59 0,9 0 28 16,4-10-236-16,-1-1 29 0,-3 1 38 0,-2-2 53 15,3-2 13-15,-3-2 1 0,3 2 43 0,0 1 22 16,0-2 29-16,-2-2 25 0</inkml:trace>
  <inkml:trace contextRef="#ctx0" brushRef="#br0" timeOffset="170231.42">13836 12460 818 0,'0'-5'304'0,"-2"-2"8"0,1 2-30 0,0-1-11 16,-1 0-13-16,0 1-31 0,0 1-26 16,0 0-23-16,0 0 22 0,0 2-45 0,0-3 16 15,0 3-29-15,0-1-14 0,1 1-18 0,-3 2-7 16,2 1 2-16,0 0 4 0,0 2 2 15,-1 0 3-15,1 3-2 0,-1-2 0 0,0 13-8 16,1 1 3-16,0 1 5 0,2 1-10 0,-1 2-8 16,0 1-3-16,1 1-2 0,0-11-13 15,0 6 1-15,0 3-8 0,14 24-8 0,-10-20 2 16,3-1 6-16,0 0-14 0,-1-2-5 16,-2 0-12-16,1-2 11 0,0 0-15 0,-2-1-1 15,0-1-10-15,2-4 10 0,-5-1-7 0,0-2 0 16,0-4-12-16,0-8 0 0,0 8 14 15,0-2-10-15,0-6 5 0,0 7 4 16,-13 7-6-16,1-5 5 0,-1-2-7 0,0 0-16 16,-1-2 5-16,-2-1 11 0,-1-1-13 15,0 1-6-15,-2-1-24 0,1-1 5 0,4-2-12 16,-7 4-11-16,7-3-7 0,3-1-17 0,-2 0 0 16,-1 0-10-16,2 0-5 0,3 0-20 15,-1 0-14-15,3 0 11 0,7 0-71 0,0 0-58 16,-6 0-39-16,0 0-27 0,10-5 31 15,-2 0-216-15,10-5-7 0,2 1 51 0,-4 2 32 16,7 0 26-16,0 2 33 0,3-2 10 0,1 2 6 16,-1-2 49-16,0 5-20 0</inkml:trace>
  <inkml:trace contextRef="#ctx0" brushRef="#br0" timeOffset="170863.81">14081 12954 623 0,'0'-3'378'0,"0"3"-29"0,2-2-44 15,-2 0-42-15,0 1 2 0,0 1-27 16,0 0-28-16,0-1-24 0,0 1-27 0,0 0-14 15,0 1 17-15,0 2 20 0,-2 2-14 0,2-1-6 16,0 3-6-16,0 1-6 0,0 10-11 16,0-9-12-16,0 6 4 0,0 2-12 0,0 1-8 15,0 0-13-15,0-2-8 0,0-2-10 0,0-3-4 16,0-2-8-16,0-1-9 0,0-1-5 16,0-7-4-16,0 8-2 0,0-2-7 0,0-6 8 15,0 7-5-15,0-7 14 0,0 0-9 0,0 0 14 16,0 5-9-16,0-5-8 0,4 6-1 0,-6-7-7 15,0-1-4-15,0-3-2 0,0 1-12 16,0-1 3-16,0 0-18 0,1-2 10 0,-4-7-7 16,2 1-6-16,-1 0 11 0,2-1-2 15,2 3-13-15,-2-9-2 0,2 8 15 0,0 12 2 16,0-10-3-16,0 1-7 0,0 1-4 16,10-17 10-16,-7 13 0 0,3-1 0 0,0 2 3 15,-4 3 6-15,3 4-10 0,-1-2 13 0,2 2-8 16,-1 0 10-16,0 1-6 0,0-1-7 15,1 3 7-15,0 0-11 0,-6 1 8 16,8 0-2-16,5 0 2 0,14 16 22 0,-7-7-18 16,-6 4 19-16,-1-4 4 0,-3 4-11 0,2 3-14 15,-3-1 15-15,-1 4-18 0,0-2 11 16,-4-1 1-16,1 2-4 0,-3-3-8 0,0-3 5 16,-2-12-3-16,0 9-16 0,0-1-13 15,0-3-8-15,0-5-29 0,0 7-34 16,0-7-50-16,0 0 13 0,0 0-184 0,10 5-78 15,-10-9 35-15,2 3-227 0,0-3 38 0,-2-1 49 16,0 2 2-16,1-2 71 0,-2-3 39 16,1 4 13-16,-2-1 40 0,0-1 1 0,2 6 54 15,-12-15-12-15</inkml:trace>
  <inkml:trace contextRef="#ctx0" brushRef="#br0" timeOffset="171058.81">14155 13043 910 0,'-4'0'508'0,"1"0"-33"0,-2 3-59 16,2-3-33-16,2 2-12 0,0-1-39 0,2 0-29 16,2 0-18-16,1-1-33 0,2 0-34 0,12-2-10 15,0-1-42-15,-8 3-33 0,17-7-61 0,-7 1-63 16,-2 2-1-16,0 0-192 0,2 0-97 16,-6-3 27-16,1 2-261 0,-7 1 12 0,1-1 63 15,-3 2 27-15,-4 2 36 0,2-3 16 0,-4 0 30 16,2 1 19-16,-2 3 4 0,0 0 32 15</inkml:trace>
  <inkml:trace contextRef="#ctx0" brushRef="#br0" timeOffset="177456.5">1461 12257 893 0,'8'39'289'15,"3"-13"-31"-15,-3-3-12 0,1 1-16 0,1 4-25 16,0-5-28-16,2 3-18 0,-1 0-9 0,0 0-31 15,-2-1-13-15,2-1-25 0,-1 3-2 0,0-4-2 16,-1-2-2-16,-2-2-17 0,-2-2-18 0,1-7 5 16,-2-2-1-16,0-3-12 0,-2-2-54 15,-2-1-13-15,0-4-51 0,2 0-13 0,-2-2-30 16,0 1 12-16,0-4-25 0,-2-10-32 16,2 7-6-16,-9-20-13 0,2 7 3 0,0-1 21 15,-5-1 19-15,2 0 53 0,0 0 5 16,-4 2 122-16,1 0 29 0,-1 1 12 0,2 2 11 15,3 3 15-15,2 1 12 0,2 0 1 0,-2 2 18 16,3 2-10-16,2 0 16 0,0 4-6 16,0-1-12-16,2 9 14 0,13-21-28 0,-1 9-12 15,-1 4 13-15,5 2-18 0,-1 2-5 0,1 4 3 16,-8 0-32-16,6 0 7 0,18 19-14 16,-13-8 8-16,-5 6-10 0,0-1 6 15,-1 4 29-15,-2-4-46 0,-4 5 19 0,-4 0-17 16,1-2 10-16,-2 2-22 0,-2-12 18 0,0 5-14 15,0 1-18-15,0 1 21 0,-18 13 17 0,16-17-19 16,-3 0-6-16,1-7 0 0,-5 7 3 16,6-6 5-16,1-1-7 0,-2-3-19 0,0 2-4 15,0-4 26-15,2 2-14 0,1-2 8 16,0 0-13-16,1 0 9 0,0 0-10 0,-1-4-7 16,4 1 19-16,-1-1-32 0,2 1 12 15,7-5 0-15,0 1 12 0,5 0-28 0,-1 3 5 16,4 1 8-16,-2 1 11 0,-1 2 0 0,-7 0 0 15,5 0 6-15,18 14-1 0,-19-9 20 16,1 3 0-16,-2 1-9 0,-3 1 16 0,0 3-15 16,-4-4 16-16,-3 0-4 0,-1 0 2 15,-1-9-18-15,0 12 20 0,0 3-6 0,-17 15-18 16,9-15 10-16,-5 0-2 0,1-2-71 16,-2-3-48-16,0-2-1 0,0-3-55 15,1-5-44-15,13 0-34 0,-9 0 20 0,-10-16-167 16,12 2-48-16,0 1 21 0,7 1 38 0,0-1-4 15,0 2 52-15,0-1 22 0,14-22 21 0,-3 17 48 16</inkml:trace>
  <inkml:trace contextRef="#ctx0" brushRef="#br0" timeOffset="177771.84">1831 12493 672 0,'15'-17'194'0,"-3"1"-9"15,0 2 2-15,-3 2-10 0,-2 3-5 16,-1 1-23-16,0 3-6 0,-2 3-11 0,-4 2 8 16,0 0 3-16,0 0 5 0,13 12-3 0,-4 0 25 15,-2 5-25-15,0-2-16 0,0 0 24 16,-1 1-8-16,4 1-15 0,-4-3-14 0,3 1-12 15,-1-4-12-15,-2-1-3 0,4-1-19 16,-3-2 31-16,0-1-22 0,-3-1 5 0,4-3-19 16,-4-2-4-16,-4 0 7 0,0 0 1 0,13 0-1 15,12-11-17-15,-11 2-1 0,-4-3 8 16,-5 1-23-16,0-1 2 0,-2 2-10 16,-2 0 13-16,-1 0-19 0,0 1 6 0,0-4-2 0,-15-15-17 15,6 11-5-15,-3 2 11 0,-1 5-16 16,-1 1-20-16,1 2 1 0,-1 5 7 0,14 2 0 15,-11 0 2-15,-16 14 1 0,14-3-76 16,-2-1-18-16,3 3 13 0,5 1-37 0,-4-2-28 16,2 0-4-16,7-5-28 0,0 0-35 15,2-7 20-15,0 0-173 0,0 0-48 0,11 3 14 16,-5-4 42-16,5-8 39 0,3-2-8 0,0-3 35 16,-1-1 13-16</inkml:trace>
  <inkml:trace contextRef="#ctx0" brushRef="#br0" timeOffset="178183.93">2084 12094 876 0,'0'-7'328'0,"2"3"-47"15,-1 3-30-15,0 2 15 0,3 3-20 16,4 11-30-16,4 6 63 0,-2 3-30 0,5 1-7 16,0 4 2-16,1 2-11 0,1 1-28 0,4-3-16 15,-4 3-21-15,-1-2-27 0,0 0 3 16,-3-3-17-16,-1-1-22 0,-4-3 1 0,4 1-20 15,-1-4-1-15,-3-3-11 0,0-4-2 0,-3 2-1 16,0-6-5-16,-2-2-2 0,-1-2 15 16,-2-4-21-16,0-1 4 0,-3 0-11 0,3-3-28 15,-1 0 0-15,-1-2 7 0,0-1-12 16,0-11-5-16,1 4-4 0,1 1-5 0,0 0 2 16,0 2 8-16,0-2-13 0,0 0 11 0,11-11-2 15,-2 12-15-15,2 3-1 0,0-2 13 16,1 7-13-16,-4 0 5 0,3 3-4 0,-11 0 2 15,8 0-1-15,15 10 5 0,-10-5-1 16,-5 0-2-16,3 2 0 0,-6 0-1 0,1 2 8 16,-1 6 4-16,-5-4-2 0,0-11 4 0,0 14-24 15,-19 15-13-15,8-12-72 0,-3 1 10 16,-4 0-125-16,-1-4-66 0,-1-3 25 0,-2 0-325 16,-2 2 31-16,1-4 65 0,0-1 26 15,-1 1 58-15,1-4 22 0,-3 2 31 0,0 0 24 16,-1 0 22-16,4 1-8 0,0-1-26 0</inkml:trace>
  <inkml:trace contextRef="#ctx0" brushRef="#br0" timeOffset="178492.75">1733 13040 570 0,'-4'3'490'0,"0"2"-69"16,2 0-42-16,-1-1-42 0,1-3-31 0,2 3-36 15,0-4-6-15,2 0-12 0,5-3-1 0,10-6-9 16,5-3-18-16,4-5-17 0,5-4-33 16,7-2-4-16,5-3-27 0,1-3-8 15,4 0-15-15,3-2 1 0,4-1-26 0,3 1-2 0,2-1-15 16,0 3-7-16,-2 0-16 0,-2 3-4 16,-7 3-4-16,-4 2-29 0,-9 4-12 0,-1 3-33 15,-7 0 5-15,-1 4-9 0,-4 5 8 0,-11 5-20 16,-12 0-49-16,0 0 10 0,0 14-92 15,-16 1-24-15,-1 2-53 0,-1-3-38 0,-5 2 29 16,0 1-231-16,-5 3-1 0,-4 2 61 16,1-3 20-16,0 3 27 0,-5 2 25 0,1-2 35 15,-4 7 9-15,2 0 52 0</inkml:trace>
  <inkml:trace contextRef="#ctx0" brushRef="#br0" timeOffset="178685.77">1940 13179 764 0,'-14'15'410'16,"6"-4"-64"-16,5-4-44 0,5-4 59 15,1-3-16-15,3 0-10 0,13-7-28 16,3-4-2-16,0 0-26 0,3-2-20 0,4-6-29 16,2-1-38-16,-1 2-3 0,1-2-14 15,6-1-46-15,-5-1-26 0,1 0-39 0,0 3-54 0,-2-1-67 16,0 0 8-16,-1-1-173 0,1-1-87 16,0 1 33-16,-2 1-230 0,2-2 5 0,1 4 71 15,1 2 32-15,0 0 49 0,1 4-6 16,4 0 21-16,0 2 20 0,-1 1 33 0,4 3-27 15</inkml:trace>
  <inkml:trace contextRef="#ctx0" brushRef="#br0" timeOffset="187449.91">14115 11786 411 0,'0'0'268'16,"0"0"-27"-16,0 0-3 0,-14-12-38 0,14 12-10 16,0 0 5-16,0 0-11 0,0 0-13 15,0 0-19-15,0 0-5 0,0 0-5 16,0 0 4-16,0 0-21 0,0 0 2 0,0 0 7 15,0 0 8-15,0-13-14 0,-14 13 8 0,0-14 6 16,13 14-6-16,1 0-11 0,0-1-6 0,0 1-10 16,0-1-17-16,0 1-8 0,0 0 0 15,0 1-18-15,0 1 30 0,0 1 6 0,1 3-6 16,1 0 8-16,4 14 11 0,1-3-11 16,3 2 2-16,2 2-4 0,1-1 0 0,-1 5-14 15,1-4 12-15,3-1-10 0,-2 1-15 0,2 0-8 16,1-1 6-16,-3 0-15 0,3-2-3 15,-2 2-7-15,-2 0-10 0,1-4-2 0,-3-1-7 16,-3-5-1-16,1 1 3 0,-2-3-12 16,-2-2-3-16,-1-1 2 0,-2-3-6 0,-2 2-27 15,0-3-19-15,0-1-12 0,0 0-28 0,-4 2-20 16,1-4-30-16,1 1 11 0,0-2-115 16,0-2-45-16,-6-7-42 0,6 1 28 0,2-1-255 15,-4-8 43-15,-1 5 26 0,3-2 38 16,1 4 40-16,1 0 10 0,-1 2 47 0,1 11 22 15,0-12-12-15,0-1 43 0,0 2-1 0</inkml:trace>
  <inkml:trace contextRef="#ctx0" brushRef="#br0" timeOffset="187770.76">14308 11809 262 0,'1'-7'402'0,"0"2"-19"0,0 1-47 0,-1 0-39 16,1 0-43-16,-2-1-22 0,0 1-27 15,-1 1 39-15,2-2-36 0,-1 2-1 0,-1 0-23 16,0 0-7-16,0 0-21 0,-2 1-23 16,1 1 1-16,-1-1-2 0,-1 5 3 0,-10 2-9 15,5 1-19-15,-5 5 5 0,0 2-12 0,0 3 3 16,0 1-4-16,-3 1 2 0,2-1-21 16,0 1 4-16,1 0-17 0,1 1 3 0,-4 2-13 15,0-2-4-15,2 0-2 0,-1 0-9 0,1 1-7 16,1-3-1-16,2-2-12 0,0-1-16 15,4-2-29-15,3-4-3 0,-1-1-42 0,4-1 7 16,1-1-76-16,0-2-31 0,2 0-47 16,0-3-32-16,0 0 27 0,0 0-239 15,0 0-18-15,16 1 3 0,-11-1 44 0,1 0 32 16,2-1 33-16,3 1 12 0,4 0 44 16,24-10 11-16,-15 5 44 0</inkml:trace>
  <inkml:trace contextRef="#ctx0" brushRef="#br0" timeOffset="188041">14400 11968 408 0,'5'-1'427'15,"-3"-1"-59"-15,0 1-41 0,1 1-18 16,-1-2-32-16,0 2-67 0,0 0-24 0,0 2 54 0,0 2-19 16,0 1 12-16,-2 0-22 0,0 1-2 15,4 14-4-15,-3-2-3 0,-1 3-22 0,2-2-15 16,-2 2-17-16,0 0-16 0,0-10-8 15,0 3-14-15,0 3-18 0,0-3-2 0,0-1-4 16,0-1-8-16,0-3-33 0,0 0-23 0,0-3-17 16,0-6-4-16,0 7-38 0,0-7 4 15,0 0-138-15,0 0-55 0,5 8-74 0,-2-10 29 16,1-2-250-16,0 2 36 0,5-9 32 0,-3 3 43 16,-1 0 3-16,0 0 63 0,-3 0 16 0,2 3 19 15,-2-2 1-15,1 3 24 0</inkml:trace>
  <inkml:trace contextRef="#ctx0" brushRef="#br0" timeOffset="188595.49">14487 12066 236 0,'0'-3'472'0,"-2"-1"-55"0,2 1-68 16,-2-2 14-16,0 1-35 0,0 0-23 0,1 0-24 15,0 0-19-15,0 0-33 0,1-1-5 16,0 1-28-16,0-1-6 0,0 5-30 0,0 0-2 15,0-7-20-15,0 7-14 0,11-17 2 16,1 10-17-16,-1 0-16 0,2 1 2 0,3 1-18 16,2 1 4-16,-11 4-15 0,4 0-1 0,1 0-17 15,1 0 5-15,18 14-16 0,-16-5 8 16,-1 1-6-16,-3 3-3 0,-1-2-10 0,-4-1-1 16,1 3-8-16,-7-2 8 0,0-11-6 0,0 8 2 15,0 0-5-15,0-3 1 0,-11 8 2 16,0-2-10-16,1-1-5 0,2-4 11 0,-2-1 6 15,-5 0-7-15,4-2-4 0,-7 2 3 0,7-3 3 16,1-1-5-16,4 1-3 0,-1-2 8 16,1 0-2-16,0 0-6 0,4 0-4 15,-2 0 6-15,4 0 1 0,0 0 3 0,0 0-6 16,0 0-14-16,-6-4 15 0,8 3-4 0,0 0 0 16,2 1-15-16,0-1 1 0,4 0 12 15,-2 1-5-15,3 0 0 0,1 0 2 0,5 0-1 16,3 0 9-16,0 0-7 0,20 12-1 15,-24-8 4-15,1 1 6 0,-1 3-16 0,-6-1-1 16,-1-1 12-16,-2 0 11 0,-2 2 12 0,-3-3-11 16,0-5 4-16,0 9 14 0,-12 12 0 15,1-10-8-15,-5-1 9 0,-6-1-12 0,1 1-7 16,-3-3-1-16,-3 0-16 0,1 0-28 16,-2-2-19-16,1-2-33 0,2 2 8 0,-2-4-111 15,14-1-74-15,-3 0-75 0,-2 0 29 16,-16-10-261-16,25 5 61 0,3-1 4 0,2 2 35 15,3-4 32-15,1 3 49 0,2 0 38 0,1 1 12 16,-3 4 54-16,7-8 3 0,8 1 15 0</inkml:trace>
  <inkml:trace contextRef="#ctx0" brushRef="#br0" timeOffset="203269.66">15667 12648 613 0,'0'0'351'0,"0"-14"-39"16,0 14-45-16,0 0 14 0,0 0-35 16,0 0 23-16,0 0-28 0,0 0 23 0,25 13-33 15,-21-2-9-15,-1 6-13 0,-1-5-26 0,4 5-10 16,-1 0-14-16,-4 1-11 0,1-2-3 0,0-3-10 15,-2-2-22-15,0-3 6 0,2-2-20 16,-2 0-14-16,0-1 1 0,0-5-9 16,0 0-12-16,0 0 2 0,0 5-3 0,0-5-17 15,0 0 6-15,0 0 0 0,-12 9-8 0,10-11-12 16,0-3-10-16,0 0-4 0,2-1-13 0,0-2-7 16,2-9-3-16,-2 10-5 0,9-18 4 15,0 8 5-15,0 5 2 0,3-2-16 0,-3 2 8 16,3 4-11-16,-2 4 20 0,1 1-11 0,-2 3 3 15,-9 0 3-15,14 0 14 0,19 12 7 16,-17-3-1-16,0 1 3 0,1 1-1 0,-1 3 3 16,-5-2 1-16,3 2 4 0,-7-2-11 0,1 1 6 15,-3-4-8-15,2-2 7 0,-4-2 1 16,1 0-1-16,0 2-1 0,-4-4 0 0,2-1 9 16,-2 1-7-16,0-3-5 0,0 0 17 15,-2 0-14-15,0 0-1 0,0 0-9 0,2-5 17 16,-2 2-4-16,0-3-16 0,1 0 5 0,-1-1-3 15,2 0-9-15,0-3-3 0,0-3-5 16,13-17-2-16,-4 15 6 0,3 1-3 0,1 1 9 16,1 1 0-16,1 4 3 0,2 2-2 15,2 1 3-15,-1 2-8 0,1 3-1 0,-11 0 19 16,5 0-1-16,2 0-2 0,16 14 0 0,-16-3 4 16,-1-1 10-16,-3 2 11 0,-2-3-22 0,0 6 0 15,-6-5 17-15,-1 1-10 0,0-1-6 16,-2-10 11-16,0 8-19 0,0 0-11 0,0 3-1 15,-16 9-29-15,13-12-29 0,-1-2-34 16,-2-1-47-16,3-1 13 0,-1-1-185 0,2-2 29 16,0-1-310-16,2 0 50 0,0-2 32 15,2-1 49-15,0-1-1 0,7-6 60 0,2-1 35 16,3 1 4-16,3 2 64 0,4-3-1 16,2 1 21-16</inkml:trace>
  <inkml:trace contextRef="#ctx0" brushRef="#br0" timeOffset="203575.47">16433 12695 764 0,'0'-2'344'0,"0"3"10"16,0-1-22-16,-2 3-43 0,-2 0 18 0,1-1-32 16,-5 8 2-16,-4 0 0 0,5 0-31 15,1 1-6-15,2 1-25 0,-1-3-9 0,3-1-26 16,0 0-10-16,2-1-24 0,0-7-11 16,0 5-4-16,0-5-12 0,15 22-17 0,-6-18-11 15,7 3-6-15,-3-2-8 0,3-5-10 16,-3 0-10-16,-3 0-1 0,3 0-14 0,18-12-12 15,-12 7-18-15,-4-4 1 0,3-3-13 0,-2 0-14 16,-3-3-1-16,-4 0 2 0,0 4-14 0,-5-4 2 16,1 5-5-16,-5 0 18 0,0 10-13 0,0-7-12 15,-20-7-1-15,9 10-6 0,-7 1-6 16,-5 2-8-16,12 1-12 0,-7 0 7 0,-2 0-61 16,-21 13-20-16,22-8-35 0,0 2-24 0,6 0-48 15,5-2 23-15,2-3-209 0,2 2-7 16,6-1 17-16,-2-1 16 0,0-2 40 0,20 7 15 15,-2-3 24-15,7 3 36 0,4 0 32 16</inkml:trace>
  <inkml:trace contextRef="#ctx0" brushRef="#br0" timeOffset="204117.27">17000 12747 930 0,'2'-9'344'16,"-2"-3"6"-16,0 4-45 0,-5-4-9 0,-3-1 2 15,1 3-22-15,-7-2-19 0,-2 4-13 0,3 0-33 16,-6 4-11-16,2-1-25 0,-3 3-21 0,11 2-27 16,-5 0 8-16,-1 0-9 0,-21 15-11 15,20-3-17-15,-1 0 3 0,2 2-2 0,4 1-16 16,3-1-2-16,2 3-13 0,4 0-3 16,2-8-1-16,0 4-5 0,14 13-11 0,-5-13-8 15,4-1-2-15,3-4 3 0,3-2-16 0,0-2-19 16,2-1-12-16,-12-3-14 0,6 0-16 15,1 0-12-15,20-17-6 0,-18 8 5 0,1-1-47 16,-4-4-18-16,1-3-21 0,-3-2-35 16,-2-2-13-16,2-3 9 0,-4-2-23 0,-2 0-5 15,0-3 14-15,-4-1 11 0,1 0 29 16,-4-2 5-16,0 17 38 0,0-9 34 0,0-2 24 16,-16-25 41-16,9 24 15 0,0 3 10 0,-1 3 0 15,-1 3 18-15,2 3 14 0,1 3 15 0,-5-2-17 16,1 8 24-16,1 2 3 0,2 4 7 15,7 0-8-15,0 0 33 0,-9 0 7 0,-6 24 4 16,12-5 18-16,2 3 2 0,1-9 11 0,0 6 15 16,10 27 6-16,-3-17 6 0,3-2-9 15,-2 4-11-15,5 0-13 0,-1-1-15 0,-1 1-15 16,0-2-5-16,3 0 1 0,-3-2-24 0,3-2-8 16,-4-2-29-16,4 1-21 0,-4-3-23 15,0-3-22-15,-3-3-19 0,3-1-33 0,-2-7-55 16,-2-2 12-16,1-2-176 0,3-1-75 0,0-1 33 15,0-1-223-15,6 0 45 0,6 0 27 16,27-11 34-16,-19 2 32 0,5 1 22 0,2-1 23 16,3 1 17-16,-2-1 45 0,5 3 21 0,0-1 7 15</inkml:trace>
  <inkml:trace contextRef="#ctx0" brushRef="#br0" timeOffset="204441.12">17977 12603 282 0,'-3'-6'428'0,"-3"2"-69"0,2 2-52 16,0-1-6-16,2 1 1 0,2 2-42 0,0 2-31 15,0 0 51-15,1 1-10 0,0 3 1 0,6 13 1 16,-2 3-14-16,2 2 11 0,-1 2-3 15,-2 3-26-15,3 3-5 0,-2 1-14 0,1 1-39 16,0-2-9-16,-1 1-28 0,-1-2-5 16,0-3-26-16,-3 3-25 0,1-4-32 0,-2-5-22 15,0-3-35-15,0-5-22 0,0-14-17 16,0 9-55-16,0-1 9 0,0-8-149 0,-9 8-63 16,7-10 26-16,-2-1-298 0,2-1 32 0,0-3 64 15,-1-9 18-15,-2-2 43 0,5-3 20 16,-1 0 15-16,1 1 29 0,0 9 26 0,0-5 10 15,0 0 40-15</inkml:trace>
  <inkml:trace contextRef="#ctx0" brushRef="#br0" timeOffset="204749.74">17948 12687 789 0,'-4'-15'403'0,"-1"4"-62"0,2-3 53 16,0 1-10-16,1 5-17 0,0-1-21 15,1 2-16-15,1 2 2 0,-2-2-20 0,2 7-23 16,0 0-7-16,0 0-20 0,0-7-34 0,0 7-23 15,0-7-22-15,22-4-20 0,-4 6 11 16,3 4-27-16,1 1-13 0,-9 0 0 0,5 0-11 16,28 13-14-16,-20-4-26 0,-3 2 4 15,3 0-22-15,-4 3-4 0,1 0-3 0,-3 1 17 16,-3-1-38-16,-7 1 5 0,0-1-8 16,-3 0-7-16,-3-3 1 0,-4-11 13 0,0 8-8 15,-20 13-4-15,2-12-47 0,-4 3-16 16,-5-5-35-16,-3 1-50 0,2-3-69 0,-4 1 18 15,0-3-202-15,-1 0 33 0,3-1-294 0,3 0 44 16,2-1 55-16,3 1 27 0,-2 0 58 0,12-2 34 16,1 0 9-16,-4 0 14 0,1 0 43 15,-16 12 1-15,15-7 8 0,5 2 75 0</inkml:trace>
  <inkml:trace contextRef="#ctx0" brushRef="#br0" timeOffset="209079.91">9071 14286 643 0,'0'0'375'0,"0"0"-9"16,0 0-36-16,0 0-42 0,0 0 26 16,-14 0-35-16,14 0-9 0,0 0-15 0,0 0-26 15,0 0 1-15,0 0-24 0,0 0-11 16,0 0-17-16,0 0-5 0,0 0-16 0,0 0-12 15,0 0-13-15,0 0 10 0,15-6-2 16,-4 6-20-16,8 0 6 0,4 0-17 0,5 0-16 16,1 0 12-16,1 0-22 0,4 0-6 0,29 12-5 15,-33-5-13-15,2-5-11 0,-1 1-16 16,-3 1-13-16,-5-1-33 0,-2-1-35 0,-2 3-48 16,-4-2 10-16,-3 0-103 0,-7-2-56 15,-2 2-88-15,-3-2 31 0,0-1-248 0,0 0 41 16,0 0 14-16,-13 7 37 0,6-6 64 0,-8 4 23 15,-5 3 33-15,1-3-15 0,0 2 42 16,-3 3 16-16</inkml:trace>
  <inkml:trace contextRef="#ctx0" brushRef="#br0" timeOffset="209283.46">9196 14514 1083 0,'-1'2'439'0,"-1"-1"-47"0,2 1-14 16,2 0-25-16,-1 1-13 0,1-2-29 15,2 0-34-15,0 2-36 0,2-3-13 0,1 4-27 16,0-3-28-16,14 4-13 0,1-3-45 0,3 0-52 16,3-1-44-16,0 1-2 0,-15-2-170 15,6 0-110-15,6 0 27 0,0 0-282 0,-2 0 38 16,2 0 36-16,0 0 43 0,0 0 18 16,2 0 25-16,0 0 34 0,3 0 53 0,1 0 4 15,1 0-19-15</inkml:trace>
  <inkml:trace contextRef="#ctx0" brushRef="#br0" timeOffset="210655.81">10678 14324 540 0,'0'0'367'0,"0"-13"-53"16,0 13-50-16,0 0 17 0,0 0-44 0,0 0-1 15,0 0-20-15,0 0-5 0,4 10-23 16,-8 11 57-16,1 4-17 0,-1 1-4 0,0 4-14 16,3 1-15-16,-2 3-9 0,0-3-10 15,0 2-15-15,1-3-17 0,-2 0-8 0,1 0-17 16,-3-4-13-16,-1-1-14 0,2-2-1 15,0-5-20-15,1-1 8 0,0-6-18 0,1 0 5 16,1-4-4-16,-2-1-12 0,2-2 2 0,-2-1-3 16,1-1-15-16,1-2-3 0,2 0-6 15,0 0-2-15,0 0-4 0,-8-9-15 0,7 3 3 16,0 1 4-16,1 0-8 0,1 1 2 0,1-1-1 16,1 2 1-16,2-1 0 0,9-1-1 15,-3 1-11-15,5 1 2 0,1 3 8 0,2-1-1 16,1 1 1-16,-9 0-7 0,3 0 5 15,4 0 3-15,0 0-17 0,0 0-20 0,-3 0-10 16,-2 0-39-16,-2 0-5 0,-1 0 8 16,-2 0-84-16,-2 0-27 0,-6 0-39 0,8 0-41 15,4-8 26-15,-10 6-217 0,1-1 34 0,-2 0 35 16,-1 1-42-16,0-1 36 0,-1 1 15 0,1-1 25 16,-4 0 24-16,2 2 37 0,-1-2 5 15</inkml:trace>
  <inkml:trace contextRef="#ctx0" brushRef="#br0" timeOffset="210907.99">10806 14634 893 0,'-4'-13'316'0,"0"3"-3"0,2 0-2 16,0 6-39-16,-1-2 13 0,2 2-5 0,-1 0-39 15,1 1-27-15,0 1-10 0,1 3 15 16,0 3 2-16,0 2 3 0,0 1-12 0,4 15 7 16,-4-11-25-16,7 25 3 0,-5-13-10 15,1 4-20-15,-1-2-20 0,0 3-16 0,0-4-2 16,-1-1-28-16,-1 1-7 0,1-4-14 15,-1-9-17-15,0 2-20 0,0 1-18 0,0-2-37 16,0-1-24-16,0-2-48 0,0-2-35 16,0 0 11-16,0-7-128 0,0 7-60 0,0-7 26 15,0 0-304-15,-10 12 34 0,8-12 66 16,2-1 22-16,4-2 31 0,7-5 30 0,6-5 18 16,3 2 37-16,8-3 19 0,10 2 34 0,4-2-30 15</inkml:trace>
  <inkml:trace contextRef="#ctx0" brushRef="#br0" timeOffset="211285.53">12471 14398 680 0,'0'-3'397'0,"0"-1"-27"0,0 4-55 0,0-2-39 15,0 0 7-15,1 1-18 0,1 3 7 16,0 1-11-16,8 11 4 0,-2 4-5 16,0 2-8-16,2 5-8 0,-1 1-32 0,-1 0-8 15,1-3-15-15,-1 1-3 0,0 3-30 0,0-3-8 16,-2 0-23-16,0-4-22 0,1 0-16 15,-1-6 9-15,-1 1-42 0,-1-6-16 0,0-1-12 16,-2-2-26-16,0-3-26 0,-1-1-42 0,3 0 6 16,-4-2-121-16,0 0-63 0,0 0-33 15,2-12 27-15,-2 3-149 0,-1-8-75 0,1 9-21 16,0-4 33-16,0-5 54 0,0-2 26 16,0-1 6-16,0 0 30 0,0-1 25 0,0 2 133 15,0 2 12-15</inkml:trace>
  <inkml:trace contextRef="#ctx0" brushRef="#br0" timeOffset="211475.04">12610 14522 1035 0,'0'-13'225'16,"0"4"28"-16,0 1-16 0,0-1 26 0,0 3-1 15,0-5-31-15,0-1 44 0,0 4-30 16,0 1-15-16,0 7-34 0,0-6-16 0,-3-2-9 16,1 10-1-16,-1 0-11 0,-1 2-2 0,-2 9-4 15,-5 4-5-15,0 0-7 0,2 4-17 16,-5 0-18-16,1 0-9 0,0-2 1 0,4 3-18 16,-3-2-1-16,-1 1-39 0,1-5-36 15,4-1-24-15,-2-2-49 0,5-3 7 0,-1-2-114 16,2-4-69-16,1-4 22 0,1 2-311 0,2-2 29 15,0 0 40-15,0 0 30 0,0 0 40 16,-15-11 27-16,6 0 24 0,2 2 14 0,0 2 22 16,-1-3 23-16</inkml:trace>
  <inkml:trace contextRef="#ctx0" brushRef="#br0" timeOffset="211722.69">12294 14565 973 0,'-2'0'386'0,"0"-2"25"0,0 2-48 16,1-1-43-16,-1 1-26 0,2 0-10 0,0 0-15 16,1-1-15-16,2 1-22 0,2 0-20 15,2 0-17-15,14 0-22 0,-10 0-12 0,8 0-14 16,30-7-8-16,-17 3-13 0,0 0-17 0,-2 1-5 16,0-2-23-16,2 1-27 0,-3-1-44 0,2 0-53 15,-2-2-32-15,-2 2 7 0,1 1-166 16,-3-2-85-16,-2 4 32 0,-1-3-234 0,-3 1 39 15,-2 0 51-15,-3 0 31 0,-6 1 28 16,0 1 7-16,-2 0 37 0,1 1 23 0,0 1 15 16,0-2 10-16</inkml:trace>
  <inkml:trace contextRef="#ctx0" brushRef="#br0" timeOffset="212555.03">13409 14355 785 0,'14'-17'408'0,"-14"5"-59"0,24-9-50 0,-22 14-38 16,0 3-33-16,-1 2-25 0,0 3 38 15,1 2 1-15,0 2 1 0,-2 2-1 0,4 13-7 16,0 3-7-16,-2 2-13 0,-2-10-19 0,0 5-14 15,0 3-18-15,0 3-6 0,0 1-26 16,0-2 1-16,0 1-15 0,0-2-18 0,0-2-18 16,0-2 9-16,0-1-42 0,0-5-41 15,0-4-34-15,0 0-28 0,0-5 4 0,0-5-152 16,0 0-80-16,0 0 24 0,10 12-303 0,-7-14 40 16,0-3 56-16,6-5 20 0,-6-2 24 0,8 0 58 15,-3-3-23-15,-3-2 64 0,2 3-17 16,0-1 44-16,-1 1 40 0</inkml:trace>
  <inkml:trace contextRef="#ctx0" brushRef="#br0" timeOffset="212951.05">13634 14355 702 0,'2'-3'483'0,"-2"1"-47"0,1-3-58 16,0 5-40-16,1-2-33 0,-2 2-24 0,2 2 0 15,-2 3-16-15,1-3-15 0,-1 5-24 0,0 0-7 16,0 16-12-16,0-12-20 0,0 6-22 15,0 3-23-15,0 4 1 0,0 1-29 0,-11 26-13 16,8-27 6-16,0 2-24 0,-2-4 1 0,0-2-17 16,-1-1-8-16,3-1 4 0,0-1-17 0,-3-4 3 15,3-1-13-15,-1-3 10 0,2-3-3 16,0-1 0-16,-2 0-10 0,2-1-15 16,0-2 0-16,0 0 3 0,-1-1-13 0,1 1-1 15,0 0 9-15,0-2-1 0,1 0-12 0,0 0 7 16,1 0-11-16,0 0 11 0,2-2-9 15,0 0-8-15,2 2 12 0,1-2 1 0,3 1-13 16,11-2 1-16,4-1 6 0,0 0 2 16,6 1-4-16,-2-2 13 0,-1 3-11 0,3-1-5 15,-2 0 14-15,-2 3-6 0,-2-4-27 16,-2 3-23-16,-4-3-20 0,-3 2-42 0,-3 2 11 16,0-3-108-16,-6 0-65 0,2 1-45 0,-3-2 27 15,0 0-267-15,3-7 31 0,-3 1 29 16,-3 3 65-16,1 0 26 0,-2 0 20 0,0 7 36 15,0-9 17-15,0 2 45 0,-10-12 5 0</inkml:trace>
  <inkml:trace contextRef="#ctx0" brushRef="#br0" timeOffset="213189.17">13855 14503 710 0,'-2'-3'421'0,"0"1"-41"0,0-1-54 0,0 3-43 15,0 0 31-15,1 2 3 0,1 1-3 0,0 2-9 16,1 2-11-16,3 13-14 0,-4-9-13 15,5 21-8-15,-1-7-21 0,1 1-27 0,-1 2-34 16,-2-3 7-16,0-1-33 0,3-2-5 0,-5-4-31 16,3 4-23-16,-1-5-26 0,0-6-15 0,0-2-47 15,-2-2-20-15,0-1-40 0,0-6-46 16,0 0 9-16,0 0-213 0,-2 5 27 16,1-8 26-16,1 1 22 0,-1-4-316 0,1-1 40 15,0 0 24-15,0-13 67 0,0 7 20 0,0-5 18 16,0-6 44-16,0-1 1 0,0-3 47 15,0 1-35-15</inkml:trace>
  <inkml:trace contextRef="#ctx0" brushRef="#br0" timeOffset="214197.39">14000 13665 635 0,'-3'-5'270'0,"1"3"-29"16,-2-1-4-16,1 1 5 0,1-2-23 0,-1 1 7 16,0-2-2-16,0 2-20 0,0-1-14 0,1-1-21 15,-1 2 35-15,2 0-7 0,1 0-20 16,-2-2-26-16,2 2-1 0,0 3-11 0,0 0-16 16,0 0-12-16,14-22-24 0,-5 16 11 15,-2 2-14-15,1 0-9 0,1 3-17 0,-1 1 11 16,-8 0-6-16,12 0-12 0,15 14-2 0,-12-3-6 15,-4-2-5-15,-3 5-15 0,1-1 11 0,-4 4-1 16,-1 1-10-16,-3-5 3 0,-1-7-1 16,0 5 0-16,0 4-1 0,-11 13-3 0,3-16-2 15,1 0-4-15,1-4-2 0,-1-3-2 16,-1 0 3-16,2 0 0 0,-1-2-10 0,2 0 10 16,0 0-2-16,-2-1-6 0,4 0 3 15,-1-1 2-15,0-1-7 0,0 2 3 16,1-1-6-16,1 0 8 0,1 0-9 0,1-1 14 15,0 0-4-15,0 0-4 0,0 0-4 0,12 4-6 16,-6-2 0-16,-1 2 7 0,9 2-1 16,-1 2-5-16,1 2-7 0,-2 0 14 0,3 0 3 15,-5 1-1-15,0 0-5 0,1-1 2 16,-2 0 2-16,-3-2-4 0,-2 0-4 0,2-3 4 16,-4 2-1-16,-2-3-1 0,0 1 1 0,0-5 2 15,0 0 0-15,0 0 2 0,0 5-1 0,-22 10-3 16,7-8-2-16,1-2 9 0,-3-2-7 15,-1 0-5-15,0 0-15 0,-4-1-2 16,4-2-9-16,8 0 4 0,-4 0-40 0,-2 0 4 16,2 0-25-16,-1 0-6 0,3 0 24 15,3 0 4-15,1 0-13 0,8 0-22 0,-8 0 0 16,8 0-25-16,0 0 2 0,-8 0-23 16,3-7-35-16,7 4 17 0,1-1-170 0,3 1-114 15,8-6 28-15,1 1 27 0,0-3 10 16,1 1 44-16,3 1 28 0,1-1 24 15,2 1 28-15</inkml:trace>
  <inkml:trace contextRef="#ctx0" brushRef="#br0" timeOffset="-214527.8">14698 13772 578 0,'0'-6'306'0,"1"1"-24"0,0-1-37 0,0-1-27 16,-3 2-4-16,2-3 6 0,-2 3-40 16,2 5-7-16,-7-22-21 0,0 7-11 0,0 2 17 15,-2 1-11-15,-2-1-9 0,-1 1-27 16,0 3 10-16,1 0-12 0,-4 0-12 0,2 2 0 15,-1 1-9-15,1 3-11 0,2 0-7 0,0 3-3 16,11 0-5-16,-13 0-27 0,-15 15-3 0,12-4 30 16,3-1-2-16,-3 1 8 0,5 3-8 15,2 0 12-15,-1-2-17 0,2 3 0 16,4 1-5-16,2-5 10 0,0-1-8 0,2-10 10 16,0 8-21-16,0 2 7 0,17 12-7 0,-7-15 1 15,-2-1-10-15,3-2 0 0,-2-3-8 0,0 1 5 16,0-2-15-16,0 0 18 0,7 0-22 0,2 0 11 15,16-13-8-15,-17 2 3 0,-2 5-12 16,-2-5 11-16,0 2-7 0,-2 0 0 16,-4 0 0-16,-1-1 4 0,-1 3-4 0,0 0-1 15,-5 2-1-15,2-2-13 0,0 1 17 0,-2-1 1 16,0 3-9-16,1-1 12 0,0 1 0 16,-1 1-4-16,1-1 7 0,-1 2 4 15,1-1-15-15,-1 0-1 0,1-1-1 0,1 3 6 16,-2-2-8-16,0-1 1 0,2 3-2 0,-2-1 8 15,0 2-4-15,0 0 7 0,0 0 13 16,-2 10 10-16,0 5 14 0,-1 2 5 0,3-6 4 0,-6 23 2 16,1-9-17-16,-2 3 2 0,3-2 6 15,-3 1-13-15,3-2 12 0,-3 1-18 16,5-2-6-16,-5-2-2 0,3-2 14 0,1-3-11 16,-1-1 5-16,2-6-13 0,1 0 5 0,0-4-10 15,1 0 14-15,0-1-1 0,-1 0 3 0,1-3-22 16,0 1 18-16,0-1-3 0,0-1-7 15,0-1-9-15,0 0 2 0,0 0 4 16,0 0 0-16,0 0-28 0,0 0 0 0,0 0 8 16,0 0-4-16,0 0-9 0,0 0-1 0,0 0-11 15,0 0-8-15,0 0-5 0,3 3 10 0,-3-5-13 16,2 2-11-16,-2-1-7 0,0-1-8 16,0 0-21-16,0 0 8 0,2 0-52 0,-2 0-39 15,0-1-39-15,2 0-34 0,-4 1-20 16,4-1 27-16,-2-1-228 0,0 1-31 0,2 1 36 15,-2 0 41-15,0-1 55 0,0 0 23 16,1 1-15-16,-2 0 51 0,1-1-6 0,0 3 44 16</inkml:trace>
  <inkml:trace contextRef="#ctx0" brushRef="#br0" timeOffset="-213316.56">15092 14607 823 0,'0'0'364'16,"0"0"-2"-16,0 0-45 0,0 0-39 0,0 0 23 16,22 27-33-16,-13-16-21 0,-5 3-22 0,2 1-19 15,1-2-23-15,-3-1-9 0,0-3-20 16,-2 0-11-16,-2-1-22 0,2-1-10 16,-2-2 2-16,1-1-19 0,0 0 1 0,-1 0-6 15,1-2-12-15,-1-2 1 0,0 0-11 0,-3 3 0 16,1-3-9-16,2-3-11 0,-2 1-1 0,0-2-14 15,0-1-9-15,2-1-6 0,0-2-13 16,4-7 8-16,-4 7-6 0,11-16-7 0,-6 11 17 16,4 1-13-16,2 3-15 0,1 1 6 0,3 4 2 15,1-1 8-15,-11 5 12 0,5 0 0 16,5 0-4-16,20 13 2 0,-18-4 4 0,0-1 1 16,-2 3 0-16,1 2-10 0,-3-4 1 15,-3 1 2-15,1 0 6 0,-3-4-10 0,-5 0-4 16,2 0 4-16,-3-3 1 0,0-1 10 0,0 1 4 15,-2-3 3-15,0 0-4 0,0 0 4 16,-2 0-8-16,0 0-6 0,0-1 5 0,-1-2-15 16,1-1 11-16,0 0-1 0,1-1-4 0,-1 0 6 15,2-2-10-15,2 2-4 0,-2-2-5 16,0 1 7-16,15-14-2 0,-3 8-2 0,0-1 3 16,4 4-10-16,0 1 18 0,3 0-1 0,2 6 0 15,2 0 12-15,-2 2-7 0,-9 0 5 0,3 0-1 16,21 12-6-16,-15-2 12 0,-5 2 2 15,-1 0-18-15,-6 2 15 0,-1 1-14 0,-2 2 10 16,-6-5-4-16,0-3 3 0,0 3-10 16,-11 13 1-16,4-12-22 0,0 0-14 0,-2-4-35 15,1-4-25-15,2-2 8 0,0 0-119 16,2-3-39-16,4 0-55 0,0 0 27 0,0 0-269 16,-5-12 11-16,12-2 41 0,-1 0 47 15,10 2 28-15,2-1 23 0,-2 0 45 0,4 4 25 16,-2-3 17-16,2 0 1 0</inkml:trace>
  <inkml:trace contextRef="#ctx0" brushRef="#br0" timeOffset="-213002.72">15914 14636 856 0,'4'2'325'15,"-2"1"-17"-15,-2 1 23 0,0 1-44 16,0 1 17-16,-2 10-17 0,2-9-16 0,0 5-15 16,-11 17-3-16,11-22-28 0,0 3-12 0,0-1-21 15,0 2-22-15,0-3-13 0,11 14 0 16,-1-12-21-16,1 0-13 0,5-2-7 0,2-3-20 15,0-1-5-15,1-2-24 0,2-2-3 16,-12 0-6-16,5 0-7 0,3 0-29 0,15-14-7 16,-14 6-17-16,-2-1 1 0,-3-3-11 0,0 0 3 15,-1-1-5-15,-1-4 6 0,-5 3 0 0,-2 4-7 16,-4 0-8-16,0 10 9 0,0-8-3 16,-12-9-14-16,3 8 4 0,-7 2 14 0,1 3-20 15,-4 1-18-15,-4 3-10 0,11 0 6 16,-7 0-72-16,0 0-7 0,-17 11-27 0,20-7-29 15,3-2-27-15,3 1-29 0,3 0 22 0,3-1-257 16,0-1 45-16,4 0 32 0,2-1 29 0,2 0 13 16,1 1 46-16,13 2 7 0,5-2 4 15,1 2 29-15</inkml:trace>
  <inkml:trace contextRef="#ctx0" brushRef="#br0" timeOffset="-212403.14">16552 14656 434 0,'8'-6'435'0,"-4"-2"-44"0,-2 2-55 16,-2 0-45-16,0 1 40 0,-2 0-35 0,-2 1 1 15,-1-1-31-15,-7-2-36 0,0-1-10 0,-3 4-12 16,2 1-30-16,0 1-11 0,-5 2-18 0,8 0-14 16,-5 0-7-16,-14 17-8 0,12-5-17 15,3 0 5-15,0 2-8 0,2 1-12 0,2 1 0 16,0 1-2-16,3-2-18 0,3 2 0 15,-2-2 4-15,5-2-24 0,1-13 12 0,0 9-18 16,11 14-6-16,-2-14-4 0,5-3 1 0,-1 0-17 16,1-5-26-16,-1-1-13 0,-4 0-22 15,7 0-28-15,18-11-4 0,-14 4 9 16,-2 0-48-16,0 0-38 0,-3 0 8 0,1-1-10 0,-7-3-4 16,3 2 8-16,-1-1-1 0,-7 1-27 15,-1-1-4-15,-3 0-8 0,1 1 9 0,-1-1 16 16,0-1-31-16,0-6-54 0,-10-21-18 15,5 17-35-15,-1-3 0 0,0-3-2 0,4-2 31 16,-4 5 56-16,1-1 107 0,1 1 132 0,0 2-2 16,-1 1 110-16,0 2 26 0,1 0-1 15,2 1 10-15,1 5 17 0,0 4-12 0,0 2 19 16,-1 0 2-16,0 2 7 0,0 0-20 0,2 2 14 16,0-1-17-16,-2 1-16 0,2 1 6 15,0 0-6-15,0 2-4 0,0 0 21 0,0 4-15 16,0 1 10-16,0 0 13 0,0 14-11 15,0-10 11-15,0 8-18 0,0 6-1 0,0 3 1 16,11 31-13-16,-7-27-12 0,0 0-18 0,1 3-8 16,0-1 1-16,1-1-15 0,-1 0-15 15,2-2-16-15,-2 1 6 0,1-3-26 16,1-2-20-16,-3-2-31 0,3-5-14 0,-3-2-31 16,3-4-13-16,-4-4-35 0,1-2-68 0,2 0 17 15,-1-5-155-15,5 0 27 0,-10-1-230 0,13 0-59 16,3 0 38-16,22-9 50 0,-18 5 33 0,2 0 32 15,1-4 29-15,4 1 10 0,2 0 60 16,1 3-9-16,1-1 60 0,2-1-18 16</inkml:trace>
  <inkml:trace contextRef="#ctx0" brushRef="#br0" timeOffset="-212153.98">17191 14654 480 0,'-1'-4'449'0,"0"1"-79"15,-2 1-53-15,3 2 68 0,-2 2-29 0,0 1-4 16,0 4-26-16,-3 11 3 0,3 5-14 16,0 4-33-16,2-1-20 0,0-11-5 0,0 8-9 15,0 4-48-15,0 1-9 0,13 33-13 0,-9-32-32 16,1 0-29-16,-3-4-17 0,3-2-50 16,0-3-23-16,-4-2-41 0,1-9-46 0,-2 2-27 15,1-5 6-15,-1-2-172 0,0-1 22 0,0-3-268 16,0-2-42-16,-1 0 20 0,-1-3 72 15,2-2 22-15,-4-9 49 0,4 6 2 0,-4-22 25 16,4 6 62-16,0-1 9 0,0 13 19 16</inkml:trace>
  <inkml:trace contextRef="#ctx0" brushRef="#br0" timeOffset="-211888.23">17208 14638 832 0,'0'-12'487'15,"0"2"-25"-15,1 1-27 0,-2 2-27 16,1-1-12-16,0 8-36 0,0 0-12 0,0-9-39 15,0-2-32-15,14-8 5 0,-2 11-39 0,3 2-12 16,6 5-20-16,1-3-23 0,0 3-10 16,-10 1-14-16,7 0-20 0,25 15-3 0,-21-4-6 15,-2 2-32-15,-3 2-10 0,0 2-9 16,-6 2-2-16,-2 2-20 0,-5-1-5 0,-5 0-6 16,0-11-5-16,-13 20-69 0,-3-10-36 15,-2-3-44-15,-5-5-58 0,-2 1 15 0,-1-5-244 16,1 1 35-16,-6-3-278 0,-4-1 43 0,-2-1 50 15,-1-1 40-15,-4 4 14 0,-9-4 37 16,-4 3 84-16,-6-1 2 0,-2 2-5 0,-2 1 77 16,-4 0-31-16,-2 2-12 0</inkml:trace>
  <inkml:trace contextRef="#ctx0" brushRef="#br0" timeOffset="-189463.32">17146 14607 412 0,'0'-15'298'0,"0"15"-28"0,0-13-15 0,25-3-22 16,-23 14-22-16,0-1-31 0,0 3-24 16,-1-3-9-16,1 3 0 0,-1 0-4 15,0 3-1-15,-1 2 8 0,2 2 11 0,-2 0-17 16,-2 13-15-16,2-10 10 0,0 3-2 0,-9 21-17 15,5-17 14-15,-1 3-26 0,2-3-28 16,-3 4-12-16,1-5 22 0,1-2-13 0,1-1-29 16,-1-5 12-16,2 1 0 0,-1-3 5 0,1-1-17 15,2-2 1-15,-2 2 8 0,2-4-11 16,0 2-8-16,0-3 17 0,2 0-24 0,0-3 4 16,3-1-1-16,2-9-19 0,6-3 9 15,-1-3 11-15,-1-2-22 0,1-1 11 0,2-1-10 16,-2 2 6-16,4 1-24 0,-3 0 5 0,1 4 7 15,-3 3 5-15,-4 4 0 0,-1 6-5 16,-1 3-23-16,-5 0 28 0,5 11 5 0,-4 8 4 16,-1-8 24-16,0 9-6 0,-13 24-2 0,8-13 12 15,-1-2-13-15,-1 0 12 0,-1 0-12 16,-2 0 7-16,1-1 1 0,0-3-9 0,-2-1-5 16,0 1 3-16,4-3-14 0,-3-3 13 15,2-4 0-15,5-6-4 0,-3-1-7 0,4-4 12 16,-2-2-2-16,2 1-15 0,2-3-8 0,0 0-18 15,0 0-14-15,-4-17-22 0,6 0-15 0,-2 5-10 16,10-24-19-16,-1 11 3 0,1-1 8 0,1 0 0 16,0 1 5-16,-1-1-13 0,2 2 14 15,1 1 22-15,-1 0 7 0,-3 7-2 0,-3 3 0 16,0 4-21-16,-3 3 27 0,2 3 21 16,-5 3-18-16,0 0 19 0,3 10 2 0,-3-3 40 15,-1 10 7-15,1-7 16 0,0 7-1 16,0 3 4-16,-12 25-5 0,10-22 8 0,-2 3-2 15,2-7-2-15,-1 1-6 0,0 0 5 16,0-5-11-16,-1-3 7 0,2-3-6 0,2-1-8 16,-3-2 2-16,2-1 3 0,-1-1-6 0,0-2-7 15,0-2-2-15,-1 0-18 0,1 0-11 0,2 0-5 16,0 0-17-16,0 0-8 0,0 0 4 16,-15-11-50-16,10 5 9 0,1 5 7 0,2-2-39 15,-1 0-13-15,1 0 20 0,0 0-30 16,-1 2 30-16,2-2 8 0,0 2 10 0,0 0-2 15,1 1 24-15,0 1-8 0,1-1 9 0,1 0 23 16,1 1-3-16,2-1-3 0,-1 0 7 0,2-1-15 16,14 0-9-16,-12 1-33 0,19-12-46 15,-5 4 12-15,0-1-332 0,-2-1 24 16,-2 1 37-16,1-1 34 0,3-2 27 0,-4 0 37 16,3 3 2-16,-6-5 18 0</inkml:trace>
  <inkml:trace contextRef="#ctx0" brushRef="#br0" timeOffset="-188812.5">17972 14166 874 0,'3'-6'332'0,"-3"0"-35"0,2 1-9 15,-4 0-45-15,2 3-12 0,-2-1-20 16,0 3-24-16,-1 0 32 0,-1 2-27 16,2 0 13-16,-2 1-15 0,-5 9-8 0,1-1-7 15,0 3-3-15,-2 6-4 0,3-1-6 0,-1 0-10 16,-1 5 3-16,1 3 0 0,1-1 2 16,-1 1-6-16,1 0-6 0,-2 1-16 0,1 1-15 15,1 0 7-15,1-2-22 0,0 2-7 16,2 2-4-16,1-4-10 0,1-2-8 0,2-14-22 15,0 5 19-15,12 16-19 0,-5-19 17 16,4-3-8-16,2-2-12 0,1-2-8 0,3-3-4 16,-3-1-5-16,-4-2 4 0,4 0-24 0,17-14 14 15,-13 7-2-15,-1-3 3 0,2-5-11 16,-4 3 3-16,1-2-9 0,-3-1 2 0,-2 0-4 16,-3 2-14-16,0 0 2 0,-4 1 6 15,-3 4-7-15,-1 8 6 0,0-7-13 0,0 7 20 16,-13-11 1-16,4 11-4 0,-10-3-13 15,8 3 9-15,-5 0-24 0,-3 0 17 0,-21 14-9 16,18-7-13-16,0-3-12 0,-1 0 5 0,2 1-18 16,5 1-10-16,-3 0-10 0,8-5-31 0,3 2-19 15,2 0 12-15,3-1-67 0,1 1-34 16,2-3-30-16,0 0-25 0,0 0 26 0,10 3-224 16,8-7-47-16,3 2 31 0,-10 2 44 15,11 0 42-15,31-3 21 0,-22 1 10 0,5 1 35 16,-1 0 12-16,0 1 11 0,-1-1 36 0</inkml:trace>
  <inkml:trace contextRef="#ctx0" brushRef="#br0" timeOffset="-188500.15">18388 14294 397 0,'0'-10'478'16,"1"3"-91"-16,0 0 25 0,0 1-9 0,-1 1-33 15,1 0-20-15,-1 1-24 0,1 0-45 16,-1 4-11-16,0 0-23 0,1-1 18 0,-1 6 12 16,0 3-14-16,0 14-28 0,0-9 9 15,0 10 2-15,0 4-29 0,0 2-11 0,0 2-31 16,0 0-5-16,0 1-18 0,0 2-18 16,0-2-20-16,0-1-11 0,0-2-44 0,-9 26-16 15,9-44-3-15,0 5-95 0,0-2-52 16,0-2-44-16,0-4 14 0,0 1-155 0,0-9-69 15,0 0 31-15,0 0-278 0,-8 9 37 16,4-10 57-16,-11-5 20 0,0 0 47 0,-2-2 50 16,-3 2 27-16,-1 0-17 0,-3 1 49 0,-4 1 31 15,-1 3 8-15,-4 1 13 0</inkml:trace>
  <inkml:trace contextRef="#ctx0" brushRef="#br0" timeOffset="-187591.22">17391 14669 275 0,'2'-2'424'0,"0"-1"-78"16,-2 1-8-16,4-1-51 0,-3 2-20 0,0 0-26 15,1 0-29-15,-2 0 13 0,0 0-21 0,-1 2 1 16,-1 1-30-16,-1 0 10 0,-1 1-18 15,-7 9-23-15,2 0-6 0,0 3-8 0,0-1-9 16,-1-3-9-16,4 2-7 0,-1 2-4 0,1-5-9 16,1-2-11-16,0-2-13 0,3-1-1 15,0 0-8-15,-1-1 1 0,2-1-9 0,0-1-3 16,0 1 0-16,1-2-11 0,0 0 3 0,0-1-10 16,2 0-12-16,1-2 10 0,0-3-5 15,8-4-13-15,1-4-10 0,1 0-14 0,0-5 17 16,1 2-2-16,0-2-19 0,-1 3 9 0,-1 1-1 15,-1 0 8-15,-5 7-15 0,1 2 10 16,-4 3-5-16,-3 2 17 0,0 0 2 0,2 13 19 16,-5 2 3-16,-4 6 11 0,-1-1-10 0,-1 1 10 15,-1 4-4-15,0-4-6 0,1 3 0 16,-3-2 4-16,3-1-5 0,0 0-8 0,0-4-4 16,-2-1 7-16,5-3 2 0,-1-4-5 0,3 0-6 15,-2-3 8-15,4-3 4 0,0-1-17 0,0-1-15 16,0-1-14-16,2 0-12 0,0 0-8 15,0 0-34-15,-1-15-20 0,5-3 10 16,1-2-55-16,2-3 8 0,0 0-10 0,1 0 20 16,4 1 15-16,-2 1-4 0,-2 1 11 0,4 2 20 15,-3 4 19-15,2 3 16 0,-1 2 4 0,0 3-6 16,-1 3 30-16,-3 1 29 0,-6 2-1 16,0 0-16-16,8 0-3 0,-8 0 58 0,15 12-17 15,-13-7-2-15,-2 0 6 0,0 1-13 16,0 0-5-16,-4 8 21 0,-1 1-15 0,-3-2-1 15,0 0 12-15,-3-1-35 0,0-1 29 16,0-2-7-16,0 0-15 0,2-3 0 0,0-2-28 16,2 1-7-16,0-3-30 0,-1-1-19 0,2-1 8 15,6 0-37-15,0 0-24 0,-8 0-20 16,-3-10 4-16,11 5-26 0,-1-1-5 0,4-12 6 16,-3 10 5-16,13-21 22 0,-1 8 24 0,1 1 12 15,3 3-9-15,0 0 47 0,0-1 45 16,-3 2 23-16,0 2 17 0,-1 5 3 0,-6 2-4 15,0 4 16-15,-3 3 21 0,-3 0 5 0,-2 3 12 16,-1 1-14-16,1 1-17 0,-7 7 8 16,1 2-2-16,-6 1-7 0,5 2-7 0,-7 0-30 15,3 0-41-15,-1-3-42 0,1 1-60 16,-2-3 12-16,1 0-290 0,1 2 48 16,0-3 11-16,2-4 12 0,0 0 13 0,6-2 14 15</inkml:trace>
  <inkml:trace contextRef="#ctx0" brushRef="#br0" timeOffset="-187431.79">17398 14698 585 0,'-8'17'272'15,"-2"-3"-50"-15,0 0-48 0,-2 1-73 0,-1-2-79 16,-2-1-5-16,6 0-333 0,-3 2-5 15,-1-3-5-15</inkml:trace>
  <inkml:trace contextRef="#ctx0" brushRef="#br0" timeOffset="-180784.2">17247 14691 343 0,'0'-12'246'0,"0"12"-43"0,0 0-19 0,0-14 5 16,-5-3-15-16,7 13-2 0,1 0 0 15,-1 0-25-15,2 1-13 0,-2-2-3 0,1 2-19 16,0-1 6-16,-1 1-15 0,-2 1-8 15,4-1-14-15,-3 0-20 0,1 1 8 0,-2-2-17 16,1 4 7-16,1-3-20 0,-1 1 6 16,1-1-8-16,-2 1-17 0,2 1 9 15,-2 0-10-15,3 0 7 0,-3 1 5 0,-1 0 7 0,-1 3-2 16,2 0 9-16,-2 1-15 0,-6 9 10 16,-1 1-1-16,1 0-5 0,0-2-6 0,-1 1 1 15,1-1-6-15,2-2-11 0,3-3-3 0,-1-1 11 16,0 0-11-16,3-2 3 0,-1-1 13 0,2 0 8 15,-1-2-10-15,-1 0-3 0,3-2 16 16,0 0-5-16,0-2-5 0,1-1-16 0,1 0 26 16,5-8-2-16,2-1-25 0,-1-3-9 0,0 0 9 15,-1 2-8-15,0-1 7 0,3 3 6 16,-4 0 5-16,-3 2 3 0,1 6-21 0,0-1 6 16,-2 2 11-16,-2 3-29 0,-1 0 13 0,0 0-2 15,0 0 1-15,4 12-6 0,-4-7 3 16,-2 3-5-16,0 10-1 0,2-8 13 0,0 2-8 15,0 2 15-15,0-1 0 0,0-1-17 0,-7 10 13 16,5-15-4-16,2 0 2 0,-3-2-3 16,3 0 3-16,0-1-5 0,-2-1 5 0,2-1-12 15,0 1 3-15,0-3-4 0,0 0 20 0,2-1-11 16,1-1-4-16,2-3-7 0,7-6-4 16,-3-3 4-16,3 1-7 0,3-3 0 0,-3 0 4 15,-3 2 12-15,2 2 5 0,-4-1-2 0,0 6 4 16,-3 1-17-16,0 0 17 0,-3 4-10 15,-1 2 7-15,0 0 13 0,1 5-32 0,-3-1 22 16,-2 2-7-16,0 8-5 0,-1 2 4 0,-2-1 5 16,4 2-13-16,-1-2 29 0,2-4-20 15,0-2-12-15,2-1 9 0,-2-2 11 0,2-2 16 16,0 0-8-16,0 0-20 0,0-4-2 0,0 0 5 16,0 0 13-16,6 3-14 0,-4-4 20 15,1-1-11-15,2-2-17 0,8-4 1 0,-8 0-4 16,5-1 20-16,-2-5-7 0,2 2-9 15,-5-1 3-15,4 0 23 0,0 1-22 0,-2 2 14 16,-5 2-18-16,2 1-7 0,-1 4 13 0,-1-2-10 16,-2 3 18-16,2 0-13 0,1 2 11 0,-3 0-15 15,0 0 14-15,0 0-11 0,0 0 2 16,11 9 2-16,-9-6 8 0,2 1-4 0,-1-1 7 16,-1 0-15-16,0 1 20 0,0-1-15 15,1 1-19-15,-2-2-29 0,1 1-25 0,-1-1-17 16,-1 1-44-16,0-2-48 0,2 0 18 0,-1 0-247 15,1 0 2-15,0-1 9 0,-2 0 62 16,0 0 43-16,0 0 12 0,0 0-8 0</inkml:trace>
  <inkml:trace contextRef="#ctx0" brushRef="#br0" timeOffset="-141488.59">9025 15669 924 0,'0'0'306'0,"0"0"-43"0,0 12 10 16,0-12-34-16,-13 0-7 0,13 0-30 16,0 0-26-16,0 0-20 0,0 0 7 0,-23 21-27 15,23-20 3-15,0-1-16 0,1 0 25 0,2 0 0 16,0 0 0-16,4 0-13 0,0-1-4 0,9-1-17 16,-7 2-16-16,20-7-4 0,-12 5-2 15,3 1-16-15,-5 1-6 0,5 0-1 0,-11 0-6 16,5 0-18-16,1 0-24 0,0 0-13 15,0 0-21-15,16 15 0 0,-19-13-77 0,-3-1-60 16,-3 0-34-16,-1 2-31 0,0 0 20 0,-4-3-198 16,2 0-93-16,-2 1 36 0,-1 0 28 0,-1-1 27 15,-2 2 20-15,2-1 38 0,-5 1 14 16,2 1 8-16</inkml:trace>
  <inkml:trace contextRef="#ctx0" brushRef="#br0" timeOffset="-141238.93">9064 15848 406 0,'-4'2'390'15,"3"1"-71"-15,-1 0-41 0,0-1 15 0,1 2-50 16,0-1 6-16,0-1-14 0,2 2-28 0,1 0 18 16,0 0-14-16,1-1-12 0,2 2-31 0,7 4-24 15,0 1-12-15,1-2-8 0,0-2-17 16,7 1-13-16,-4-2-3 0,1 0-24 15,0 0-16-15,0 1-4 0,0 0-73 0,2-3-52 16,-3-3-40-16,-4 1-44 0,1 0 14 16,-4-1-253-16,4 0-60 0,4 0 19 0,18-10 50 15,-17 7 17-15,-1 1 45 0,0-1-2 16,1 2 25-16,1 1-12 0</inkml:trace>
  <inkml:trace contextRef="#ctx0" brushRef="#br0" timeOffset="-140596.15">10174 15709 550 0,'-2'-2'329'0,"0"-2"-20"15,0 1-25-15,0 0-28 0,0 1-17 16,1-2-57-16,1 3-18 0,-3 1-2 0,2 1 8 16,-1 3-5-16,-3 10-19 0,-2 1-14 0,3 5-15 15,2 1 64-15,-4 1-19 0,1-3-7 16,-2 3-6-16,0 0-20 0,-2-3-1 0,-1 3-20 16,-2-1-5-16,-2-1-10 0,4 0-3 0,-3-3-3 15,1 1-16-15,-3-3-11 0,3-1 2 16,-2-3-9-16,3 0-7 0,-1-1-7 0,4-3-1 15,2-4-8-15,0 2 7 0,3-5-13 16,3 0 8-16,0 0-12 0,0 0 4 0,-10-14-15 16,11 10 10-16,8-10-5 0,-5 4 2 0,2 2 1 15,0 2-2-15,7-1-9 0,-5 5-4 16,3 2 5-16,1-3 13 0,-2 3-9 0,-1 0 10 16,5 0-13-16,21 13 12 0,-15-5-3 15,-1 0 6-15,1 0-12 0,-3 1 3 0,1-1-7 16,0-3 7-16,-1 2-7 0,-2-2 8 0,-4-1-23 15,-2 1 4-15,-1-5-22 0,0 2-10 0,-1-2-41 16,-7 0 8-16,0 0-71 0,9 0-33 16,-2 0-26-16,3-12-20 0,-1 2-21 0,-3-4 22 15,-1 4-135-15,-2 0-100 0,-2 1-10 0,0 0 35 16,-1 9 52-16,0-10 24 0,0-2 25 16,-12-10 6-16,8 15 4 0,1 1-2 0</inkml:trace>
  <inkml:trace contextRef="#ctx0" brushRef="#br0" timeOffset="-140399.62">10274 15919 254 0,'-3'-4'369'15,"1"2"-30"-15,2 0-43 0,-3 0-25 0,1 1-9 16,0-1-9-16,2 2-36 0,-2 2-24 16,0-2 82-16,0 4-8 0,2 0-16 0,-2 2 5 15,1 9-17-15,-3 5-19 0,2-1-16 16,-1 0-33-16,1 1-15 0,1 0-8 0,-1 1-15 16,2 1-11-16,-2-3-27 0,0-1-29 15,1 0-51-15,-1-6-49 0,1-2 5 0,0-3-157 16,1 0-55-16,0-7 23 0,0 0-321 15,0 8 29-15,0-8 56 0,0 0 13 0,0 5 59 16,0-5 16-16,2 9 3 0,0-12 51 0,-1 2 31 16,2-2-16-16</inkml:trace>
  <inkml:trace contextRef="#ctx0" brushRef="#br0" timeOffset="-139613.53">11253 15762 427 0,'0'-4'440'0,"1"-1"-89"16,-2 0-30-16,3 2-26 0,-1 1-51 0,-1 0-3 15,0-1-16-15,1 2-25 0,-1 0 12 16,1 2 28-16,-1 0-13 0,1 2-4 0,0 3-15 16,1 1-3-16,2 9-6 0,3-2-16 0,1 2-6 15,-3-1-21-15,-1-2-14 0,4 4-4 16,0 0-6-16,2-2-29 0,-3 2 1 15,1 0-11-15,2-3-5 0,-3-2-18 0,-1-2-13 16,-1-3-32-16,-1 1-17 0,-2-4-35 0,3 0-19 16,-4 0-38-16,1 0 8 0,0-1-20 0,0-1 9 15,0 1-87-15,-2-3-16 0,0 0-28 16,0 0-25-16,0 0 4 0,0 0 21 0,7-15-49 16,-6 7-48-16,0 1 14 0,1-9 1 15,-1-1 35-15,0 2 34 0,1 5 97 0,-1 0 13 16,-1 1 130-16,0 9 18 0,0-9 33 0,0 4 47 15,0 5 5-15,0-9 27 0,0 3 8 0,0 6 0 16,0-9 18-16,0 9-18 0,0-8-16 16,0 8 9-16,0-5-8 0,0 5 16 15,-8-8 18-15,5 9 6 0,1 2-5 0,-1 1 2 16,1-1-11-16,-4 11-5 0,-2-1 0 0,-1 3-21 16,2 4-2-16,0-6-15 0,-2 3-16 15,0-2 8-15,2 0-27 0,-2 0-10 0,1-2-6 16,0 2-20-16,1-5-32 0,-3 2-25 15,6-5-36-15,-1-2-48 0,1 1 10 0,2-3-111 16,-1-3-59-16,-1 0-61 0,4 0 28 0,0 0-248 16,0 0 44-16,-5-10 38 0,5 4 32 15,-1 0 30-15,1-1 25 0,-2 1 3 0,2 0 43 16,-4-11 27-16,2 6-28 0</inkml:trace>
  <inkml:trace contextRef="#ctx0" brushRef="#br0" timeOffset="-139328.28">11153 15908 449 0,'-4'0'422'0,"0"1"-53"15,2 1-13-15,0-2-48 0,1 1 6 0,-2-1-13 16,2 0-19-16,-1 0-18 0,2 0 3 0,-1 0-20 16,1 0-7-16,0 1-9 0,1-1-10 15,1 0-2-15,2 1-22 0,1 0-6 0,3-1-18 16,0 0-22-16,12-1-4 0,-9 1-18 15,6 0-18-15,4 0-15 0,2 0 3 0,25-11-28 16,-23 8-20-16,-1 0-30 0,0 0-40 0,-3-1-45 16,-1 1-49-16,-1 3 11 0,-2-3-124 0,-3 2-47 15,-4 0-54-15,-2 0 28 0,-8 1 31 16,6 0 25-16,-6 0 20 0,8 0 21 0,-8 0-274 16,7 0 47-16,-7 0 45 0,7 0-1 0,-7 0 13 15,8 0 61-15,0 0 31 0,-1 0 6 16</inkml:trace>
  <inkml:trace contextRef="#ctx0" brushRef="#br0" timeOffset="-102027.26">12251 15568 958 0,'0'-13'335'0,"0"13"-47"0,0 0-20 16,0 0-39-16,0 0 3 0,0 0-48 0,0 0-12 15,0 0 14-15,0 0-17 0,0 0-29 16,2-22-13-16,-9 26-14 0,3-1 25 0,-6 7-5 16,-3 5-16-16,1-3 4 0,1 2 6 0,-1 3-12 15,2 2-18-15,-1 3 2 0,0 0 6 16,1 2-6-16,2 0-8 0,0 3-6 15,1 2-3-15,2 0-6 0,1-2-18 0,2 3-10 16,1 0 2-16,1-15 1 0,0 4-5 0,0 5-4 16,12 22 3-16,-5-25-11 0,0-1-11 15,0-3 1-15,2-4-4 0,2-1 15 0,0-3-12 16,-1-2 5-16,0-5-13 0,-1-1 6 16,-9-1-1-16,8 0 4 0,17-11 1 0,-10 3-13 15,-1 0 1-15,-3-6-7 0,1-1 15 0,-1 0-2 16,-4 0-9-16,1-1-9 0,-4 2 5 15,-1 2 7-15,-1 1-13 0,-1 5 4 0,-1 6-2 16,0-7 2-16,0 7-6 0,0-8 4 16,-11-4 1-16,6 10-4 0,-2 2-5 0,1 0-6 15,-1 2 7-15,-2-2-1 0,0 0 4 16,-19 9-7-16,11-2-17 0,0 1-5 0,2 0-20 16,0-2-10-16,2 4 8 0,4-2-71 0,2-2-22 15,4-1-28-15,2 1-39 0,1-6-36 0,0 0 25 16,0 0-167-16,12 5-103 0,-5-6 18 15,11-6 66-15,1 4 32 0,4-3-2 0,-1 0 15 16,2-1 71-16,1 0-3 0,-1 2 37 16</inkml:trace>
  <inkml:trace contextRef="#ctx0" brushRef="#br0" timeOffset="-101561.73">12557 15797 573 0,'-3'-5'390'16,"-1"3"-27"-16,1-1-43 0,0-1-42 0,0 1 28 15,-1 0-13-15,0 1-31 0,2 2-32 16,-3-2-18-16,0 2-8 0,0 0-33 0,0 2 3 16,-5 6-9-16,1-1-19 0,-3 2-6 0,3 3 1 15,1 2-11-15,1 3 3 0,3 0-16 16,0 1-6-16,4 2-6 0,-1 3-2 0,1-14-15 15,0 6-16-15,13 19 5 0,-5-17-4 0,1 0-18 16,2-4 1-16,2 0-12 0,3-5-2 16,1-4 1-16,2-2 1 0,-10-2-13 0,4 0 11 15,20-15-2-15,-14 7-14 0,-4-4-7 16,1 0 19-16,-1-2-18 0,-3-2 6 0,-3 0-10 16,-4-3 11-16,2-1-17 0,-4-2 12 15,-2 1-5-15,-1 9 2 0,0-5-19 0,0-2 8 16,-13-18 2-16,5 23-1 0,-1 4-11 15,-4 0 1-15,-1 6 1 0,-3 3 2 16,8 1-5-16,-6 0-3 0,-19 12-7 0,14-2-22 16,1 2-12-16,0-4-19 0,2 1-19 15,3 0 8-15,2 1-106 0,2-5-37 0,2-2-43 16,3 0-61-16,1-1 30 0,2-2-248 0,2 0 45 16,2-3 21-16,2 1 51 0,-1 2 18 15,4-3 26-15,8-4 24 0,0-1 50 0,-2 3 30 16,4-1-7-16</inkml:trace>
  <inkml:trace contextRef="#ctx0" brushRef="#br0" timeOffset="-77891.25">9354 16779 325 0,'0'0'471'0,"0"0"-56"16,0 0-78-16,0 0-52 0,-13 0-24 0,13 0-36 15,0 0-27-15,0 0 34 0,0 0-2 16,0 0-24-16,0 0-4 0,13 9-26 0,8-14-11 16,2 2-11-16,1 0-17 0,4 2-13 0,-13 1-18 15,8 0-1-15,1 0-17 0,32 10-40 16,-31-5-34-16,0 1-1 0,-2 1-104 0,-6 1-46 15,-3 0-71-15,-4-5 18 0,-5 4-289 0,-2 0 34 16,-1 0-22-16,-2-7 33 0,-12 15 25 0,1-5 42 16,-4-1-4-16,-4-1 9 0</inkml:trace>
  <inkml:trace contextRef="#ctx0" brushRef="#br0" timeOffset="-77696.28">9354 16995 526 0,'0'4'391'16,"0"-1"-8"-16,1 1-40 0,2 1-38 0,0 0-31 16,9 5-51-16,3 2-15 0,4-5-22 15,2 4-22-15,3-4-18 0,4 0-16 0,4-3-51 16,-1-2-67-16,-15-2-74 0,10 0-111 0,2 0 14 16,2 0 17-16,33-13 12 0,-34 8-258 15,1-1-18-15,3-1 24 0,-1-2 26 16,2 1 50-16,-1 4 8 0</inkml:trace>
  <inkml:trace contextRef="#ctx0" brushRef="#br0" timeOffset="-75637.4">10561 16849 843 0,'0'0'311'0,"0"0"-33"15,0 0-25-15,0 0 13 0,0 0-43 0,0 0-24 16,0 0-14-16,0 0-17 0,0 0-13 15,0 0 3-15,0 0-33 0,0 0-3 0,0 0 0 16,-6-3-13-16,5 4-10 0,0-1 5 0,0 0 11 16,-1 0-12-16,-1-1-26 0,1 1 6 0,1-2-2 15,-1 0-11-15,1-2-14 0,0-1-3 16,1-1-16-16,0-1 16 0,5-9-13 0,-5 16-4 16,9-20-11-16,-4 13-16 0,-1 1 28 15,2 4-21-15,0 3-5 0,1 1 9 0,5 7-9 16,1 7 2-16,0 4 3 0,0 1 1 0,-2 2-21 15,-2 2 28-15,-2 0-9 0,-1 3 8 16,2-2-6-16,-4 1 2 0,-2 0 10 0,-1-3-7 16,-1-14 6-16,0 7-9 0,0 2 10 15,-17 18 1-15,8-21 6 0,-2-1-1 0,-4-3-22 16,2 2 6-16,-3-4 5 0,0-4-12 0,-2-3-8 16,4-3-6-16,6 0-8 0,-5 0-7 15,-18-12-25-15,12 3-11 0,5-1 16 0,2-2 1 16,2 2 2-16,-2-2-45 0,4 1 47 0,4 0-14 15,1 4 4-15,1 0 7 0,-1 2 19 0,3 5-4 16,0 0-8-16,0 0 18 0,0-7 0 0,15-3 5 16,-9 8 0-16,1 2 34 0,1 2 11 15,3-2 6-15,20 8-16 0,-11-2 19 0,1 5-1 16,-1 1-9-16,-1 1 0 0,-1 0 1 16,-3 2-6-16,2-2-8 0,-2 1 5 0,-2 0-17 15,0-2-8-15,-1-2-29 0,-1 1 2 16,-1-1-64-16,-3-2-37 0,-1-5-54 0,-3 1-43 15,2-4-45-15,-2 0 23 0,-3 0-258 0,0 0 35 16,0 0 35-16,14-12 56 0,-4-2 14 16,-1 0 26-16,-1-2 5 0,2-1 25 0,5-3 11 15</inkml:trace>
  <inkml:trace contextRef="#ctx0" brushRef="#br0" timeOffset="-75359.16">10936 16881 416 0,'3'-8'433'0,"-2"4"-74"0,1 1-33 15,1 1-31-15,-1 0-29 0,-1 4-19 0,-2 0-29 16,-1 1 34-16,-1 4-14 0,-2 8-9 16,-1 4 3-16,1 0-19 0,0 3-14 0,0 0-9 15,0 4-1-15,0 1-21 0,2 0-7 16,-1-1-22-16,0 0 12 0,3-2-23 0,1-12-8 16,0 6-8-16,11 21-11 0,-5-22 2 0,3-1-24 15,3 2-12-15,5-6-1 0,1-1 6 0,2-1-6 16,2-2-8-16,4-2-20 0,-2 0-28 15,4-6-32-15,0 2-34 0,-1-2-44 0,-15 0 8 16,8 0-112-16,0 0-59 0,20-14-62 16,-25 7 29-16,-5-2-194 0,-2 2-27 0,-4-2 36 15,-1 2 22-15,-2 0 37 0,-1 0 47 0,1-1 31 16,-1 3-5-16,0 5 29 0,0-12 17 16</inkml:trace>
  <inkml:trace contextRef="#ctx0" brushRef="#br0" timeOffset="-75151.5">11239 17126 401 0,'-2'-3'329'15,"0"0"-16"-15,1 2-36 0,-2-2-14 0,2 2-24 16,-1 1 13-16,0-1-3 0,1 3-30 16,-1 2 43-16,2 2-3 0,-3 15-2 15,-4 1-10-15,5 2-27 0,-1 3-7 0,2 4-31 16,-3-4-11-16,1 4-26 0,1-2-13 0,0 5-4 16,2-10-33-16,-1 4-45 0,0-7-30 0,1-6-39 15,0-8 1-15,0 4-111 0,0-3-56 16,0-8-88-16,13 7 25 0,-9-10-227 0,10-6-17 15,-1-3 60-15,5-3 19 0,-6-2 12 16,3-2 33-16,-2 0 68 0,2-3-18 0,-1-1-11 16</inkml:trace>
  <inkml:trace contextRef="#ctx0" brushRef="#br0" timeOffset="-74780.52">11473 17079 1079 0,'-1'-3'384'16,"-1"1"-49"-16,0 2-4 0,-1 0-25 0,0 0-13 15,-2 5-8-15,1-2-20 0,-4 9-22 16,0-1-2-16,1 4-11 0,2 2-14 0,1 2-27 16,0 2-9-16,1-3-3 0,0 4-26 0,3-10-7 15,0 3 10-15,0 2-15 0,12 21-30 16,-3-21-13-16,1 0-3 0,2-2 1 0,4-4-6 16,-1 0 6-16,3-4-34 0,-2-2 11 15,2-1-4-15,-9-4-20 0,6 0 4 0,18-12-11 16,-15 0-6-16,-5 0-6 0,6-5 14 0,-6 3-21 15,-2-6-10-15,-4-1 0 0,-1-1-16 16,-2-4 11-16,-2 4 16 0,-2-3-20 0,0 13 3 16,0-2-2-16,-10-16-8 0,0 18 2 15,-2 2-19-15,-5 1-5 0,4 7-27 0,-8 1-12 16,10 1-5-16,-8 0-8 0,-24 18 1 16,17-11-20-16,0 2-2 0,1 0-19 0,1 0 13 15,4 0-73-15,3-2-46 0,2-2-45 0,7-1 25 16,-1-3-237-16,9-1-57 0,0 0 56 0,0 0 34 15,-3-5 34-15,6 5 31 0,1-2 19 16,2 1 26-16,9-5 20 0,2 1-2 0</inkml:trace>
  <inkml:trace contextRef="#ctx0" brushRef="#br0" timeOffset="-62766.22">12959 16991 759 0,'15'19'352'0,"0"24"-44"0,-15-31-26 0,0 8-25 16,12 25 3-16,-9-18-35 0,-1 0-19 0,-2-1-22 15,0-6-2-15,0-9-14 0,0 4-20 16,0-1-14-16,0-4 1 0,0 0 19 0,0-1-19 16,0-1-7-16,0-8-3 0,0 5-18 15,-11 2 7-15,9-7-34 0,-1 0 7 0,1-3-12 16,2-2-15-16,-2-2-6 0,2 2-23 16,1-15 10-16,-1 11-5 0,0-5-2 0,11-15-4 15,-7 14-14-15,3 2 11 0,-2 5-4 0,1 3-11 16,-2 2-8-16,3 3 13 0,1 0-6 0,-1 0-5 15,13 15-5-15,-4-3 12 0,-2 2-5 16,3-1 1-16,-2 1 11 0,0 0-27 0,-2 0 9 16,-1-1-3-16,-2-3-8 0,0-1 5 15,-3-1 22-15,-2-3 24 0,-3 0 16 0,1-3 4 16,-2 0-1-16,1-2-8 0,-2 0-12 0,0 0 9 16,0 0-13-16,0-12-3 0,-1 5 3 15,1 0-14-15,2-13 1 0,-2 8-7 0,0-5-7 16,12-25 7-16,-3 20-11 0,1 0 12 0,1 2-2 15,5 0-4-15,0 3 2 0,0 5-2 16,2 3-6-16,-2 5 0 0,0 3 6 0,-7 1 1 16,17 12 8-16,-11 0-7 0,2 4-2 0,-3 4 11 15,-2 0-2-15,0 2-16 0,-1-1 11 16,-1 1-9-16,-3-4 10 0,-4 0 2 16,1-3-9-16,-4-15-7 0,0 10-31 15,0-1-13-15,0-2-51 0,0-7 10 0,0 6-119 16,-13 3-59-16,11-9 24 0,-3 0-279 0,1-2-43 15,0-1 41-15,0 1 52 0,1-1 36 16,1-1 52-16,1 0-3 0,0-2 45 0,3 1-10 16,6-9 32-16,2 1 42 0</inkml:trace>
  <inkml:trace contextRef="#ctx0" brushRef="#br0" timeOffset="-62468.43">13611 17137 389 0,'2'3'424'0,"1"-1"-33"0,-1 1-58 16,-1 4 49-16,-1-1-35 0,1 13-35 15,-1-10-6-15,0 5-33 0,0 5-13 0,0-1-47 16,0 1-14-16,0 0-26 0,0-1-13 16,0 0-26-16,0-3-14 0,11 9 1 0,-8-16-7 15,0-4-8-15,2 0-13 0,-1-2-10 0,2-1-5 16,0-3-16-16,8-3-7 0,0-4-8 0,-2-3-14 16,3-1-8-16,-3-3-8 0,1-2-3 15,-3-1-6-15,-4-3-2 0,1 0-14 0,-3 3 10 16,0-2-24-16,-2 1 26 0,-2 15-12 15,0-5-11-15,0 3-5 0,-17-5-12 0,11 10 7 16,-3 2-31-16,-8 5 7 0,-2 2-56 0,4 0-7 16,-6 2-29-16,8-1-31 0,-1 1-23 15,7-1-30-15,-1 6 19 0,1-6-188 0,5-3-72 16,2-1 35-16,0-4 30 0,0 0 27 0,15 5 23 16,5-2 57-16,7-3-24 0,3 0 7 0</inkml:trace>
  <inkml:trace contextRef="#ctx0" brushRef="#br0" timeOffset="-61968.6">14249 17203 570 0,'2'-5'470'0,"-2"-1"-83"0,0 0 16 0,-7-6-41 16,3 2-16-16,-7-2-23 0,-3 0-27 0,-3 4-25 16,-1 1-33-16,0 2-22 0,2 5-32 15,5 0-12-15,-3 0-20 0,-20 13-11 0,16-4-25 16,2 5-6-16,1 4-2 0,3 1-14 15,1 4-18-15,2-2-8 0,3 0 2 0,2 1-7 16,3-1-18-16,1-12 7 0,0 4-9 16,17 14-10-16,-8-16-5 0,3-2-7 0,0-2-24 15,1-5-3-15,-13-2 2 0,14 0-5 0,15-13-1 16,-13 2-22-16,0-3 15 0,-1-4 12 0,1-3-18 16,-5-2-5-16,2 0-4 0,-1-4-30 15,-1-3 5-15,-2 0 5 0,0-4-33 0,-4-1 0 16,-1 2 0-16,0-1 9 0,-1 3 12 0,-2-5-10 15,-1 3 32-15,0 18 0 0,0-5 17 16,-13-24 2-16,7 25 2 0,-5 1 3 16,-1 0 27-16,4 7 0 0,-2 2-2 0,3 3 31 15,1 2-12-15,-1 3-12 0,7 1-7 0,0 0 24 16,-9 0 1-16,-2 25 11 0,6-6 2 16,3 5 29-16,2 4-5 0,0-12 6 0,0 7 14 15,0 4-4-15,15 34-12 0,-5-26-3 0,1-1-9 16,2-1 4-16,1-1-9 0,0-3-14 15,4 0 9-15,-3-3-30 0,1-6-11 0,-3 0-47 16,4-1-13-16,-2-5-34 0,-3-3 9 0,3-3-117 16,-3-7-46-16,-12-1-63 0,10 0 29 15,3 0-279-15,17-15 54 0,-17 3 37 16,-3 2 49-16,6-4 27 0,5-1 27 0,2 0 24 0,4 1 21 16,0-1-22-16,2 0 42 0</inkml:trace>
  <inkml:trace contextRef="#ctx0" brushRef="#br0" timeOffset="-61551.93">14979 16782 628 0,'5'-20'418'0,"0"3"-74"0,3 6-28 16,-7 1-41-16,1 2-34 0,0 3-30 0,2 0-38 16,-4 3 23-16,0 2-22 0,-2 6 18 15,2-1-7-15,-4 13-2 0,1 8 11 0,-1 0 6 16,0 6 12-16,-3-3 2 0,7 4 5 0,-5 3 9 15,3 0-26-15,2 0-9 0,-3 1-6 16,3-1-45-16,0-3-2 0,0-18-16 0,0 7-19 16,0 4 10-16,17 25-27 0,-8-26 7 15,3-4-21-15,3-4-8 0,5-4-21 0,0-6-13 16,0-4-25-16,-11-3-11 0,7 0 2 16,18-11-2-16,-14-1-20 0,-2-2 15 0,0-1 2 15,-7-2 0-15,0-2-17 0,-2 5 8 0,-2-6 11 16,-3 6-9-16,-4 2-8 0,0 12 22 15,0-8-19-15,0 1 5 0,-11-3 12 0,2 8-10 16,-9 0 15-16,6 2-7 0,-3 0 3 0,-3 0-18 16,-22 12 21-16,21-3-14 0,0 3-2 15,-2 0-18-15,4-1-31 0,1 1-24 0,3-1-24 16,7 1 10-16,2-4-131 0,0-3-31 0,4-5-38 16,0 0 26-16,10 4-257 0,-2-4 8 15,9-3 43-15,2-1 28 0,1 0 39 0,6 3 33 16,1-4 25-16,3 0 25 0,3 1 31 15,-1-2-16-15,-5 0-1 0</inkml:trace>
  <inkml:trace contextRef="#ctx0" brushRef="#br0" timeOffset="-61309.29">15519 16897 357 0,'9'-24'498'16,"-2"-2"-101"-16,-3 7 89 0,0 4-40 0,-1 4-50 15,-3 3-45-15,2 3-40 0,-2 5 0 0,2 2-21 16,-4 2-4-16,4 15-1 0,-2 2-14 15,0-10-15-15,0 11-27 0,0 5-10 0,0 4-24 16,0 1-9-16,0 5-20 0,14 36-9 16,-10-33-38-16,-1-5 6 0,3 1-12 0,1-3-80 15,-2 1-33-15,1-2-42 0,-1-6-69 16,4 0 11-16,-7-6-160 0,-2-20-103 0,0 9 32 16,0-2-291-16,0-7 63 0,0 0 29 15,-9 11 38-15,5-14 71 0,2 3 27 0,1-4 4 16,-3 3 15-16,2-2 64 0,-1 2 4 0,-2-3 10 15</inkml:trace>
  <inkml:trace contextRef="#ctx0" brushRef="#br0" timeOffset="-60372.03">9472 17972 870 0,'0'14'296'0,"0"-14"-30"0,0 0 1 0,0 0-14 16,0 0-11-16,27 22-30 0,-11-24 31 0,-5 2 7 16,24-7-43-16,2 2-4 0,2 0-22 15,-1 4-14-15,2-1-6 0,-3 2-34 16,-17 0-14-16,6 0-5 0,34 11-41 0,-32-7-31 15,3 0-4-15,-3-3-123 0,-10 3-57 0,2-4-68 16,-12 0 19-16,1 0 18 0,10-9 16 0,-19-1-290 16,-3 7 46-16,-4 3 26 0,-6-8-5 15,-1 8 57-15,5 0 9 0,-6 0 43 0,-5 0-12 16</inkml:trace>
  <inkml:trace contextRef="#ctx0" brushRef="#br0" timeOffset="-60183.53">9506 18282 629 0,'-2'8'445'0,"6"0"-66"0,2-2-50 16,5 1-13-16,9 0 5 0,7 0-37 0,10-4-11 15,3-2-26-15,5 0-22 0,-21-1-32 0,12 0-30 16,6 0-37-16,1 0-52 0,4 0-25 16,49 7-6-16,-49-7-175 0,4 3 12 0,-27-3-377 15,49-12 21-15,-24 4 37 0,-3-6 27 16,0-2 30-16,-2 0 43 0,3-2 13 0,3-5 38 15,-1 1 1-15</inkml:trace>
  <inkml:trace contextRef="#ctx0" brushRef="#br0" timeOffset="-38276.17">10991 17893 275 0,'0'0'418'0,"0"-12"-99"16,0 12-19-16,0 0-44 0,0 0-6 15,0 0-26-15,0 0-4 0,0 15-26 0,-3-2-13 16,-6 3-18-16,7-2-16 0,0 0-3 0,-3 2-37 16,5-3 23-16,-1 2-25 0,1-9-18 15,0 2-9-15,0 0 44 0,0-1-19 0,0 2-28 16,0-9 12-16,0 7-2 0,0-7-14 0,15 10 29 16,-4-10-13-16,2 0 9 0,-5 0-4 15,21-11-1-15,-7 5 17 0,1 3-13 0,3-2-12 16,-3 4-9-16,2 0-7 0,-14 1-5 15,23 13-8-15,-17-5-4 0,2 2-6 0,0 1-5 16,-2 3-4-16,-4-1 2 0,-3 1-12 0,-1 0-6 16,-4 0 1-16,-5 0 16 0,3-2 12 15,-13-1-8-15,2 0 9 0,-1 2 10 0,-6-8 5 16,-6 0-9-16,-3-3-21 0,-5 0-6 16,-1 0-12-16,14-2-42 0,-12 0-38 0,1 0 7 15,-34-11-128-15,33 4-26 0,3-1-48 0,-2 1-48 16,15-4 28-16,-4 0-238 0,5-6 13 15,-3 2 23-15,8-3 35 0,0-5 31 0,3-1 52 16,2 1 29-16,-3 4 32 0,4 8-33 16,0-3 2-16</inkml:trace>
  <inkml:trace contextRef="#ctx0" brushRef="#br0" timeOffset="-38016.49">10918 17758 526 0,'8'-6'462'0,"1"3"-18"0,7-4-35 16,0 5-30-16,1-5-47 0,1 3-38 16,4 3-41-16,-11 1-23 0,5 0-38 0,4 0-3 15,22 12-39-15,-18-7-29 0,-4 2-12 0,1 3-122 16,1-3-30-16,-3 2-37 0,-1-6-64 0,-4 7-74 15,-4-6 19-15,2 3-260 0,-3-2 22 0,-2-2 29 16,0-2 35-16,-2-1 24 0,3 0-27 16,-8 0 12-16,0 0 94 0</inkml:trace>
  <inkml:trace contextRef="#ctx0" brushRef="#br0" timeOffset="-37427.39">11591 17935 696 0,'0'10'406'0,"-3"3"-83"0,-1-4-41 16,4 0-34-16,-4-2-31 0,3 0 71 16,1-3-45-16,0 0-50 0,0-4 12 15,0 0-31-15,0 0 18 0,5 5-12 0,-3-7-29 16,-1-5 1-16,-2 2-27 0,0-4 0 15,-2-3-26-15,-1 1-4 0,0-2-4 0,0 0-9 16,0 1-2-16,1 4-27 0,-3-6 3 16,3 4-2-16,-2 2 0 0,2 2 5 0,1 1-7 15,0 1-22-15,1 1 5 0,0 1 1 16,0-1-9-16,0 3 5 0,1 0-14 0,0 0 6 16,2 0 0-16,-1 2-15 0,12 4 17 0,-2 0-16 15,3 3 1-15,2-3 5 0,-1-1-8 0,3-1 5 16,7-1-6-16,-5-1 9 0,1 1 0 15,-2-3 0-15,-10 0-4 0,4 0 4 0,-1 0-4 16,11-12 1-16,-14 9 4 0,-1-1-2 16,5-4-10-16,-2 3-2 0,-2-4-1 0,-3 4 8 15,0-2-4-15,-2 0 8 0,-1 0-8 0,-1 2 2 16,1-1 15-16,-2 2-5 0,0 0-3 0,1 1-5 16,-2 0 12-16,0-1-14 0,0 4-6 15,-2 2 17-15,-1 0 8 0,-1 3-4 16,-6 11 25-16,-2 4-7 0,4 2-9 0,-5 7-1 15,5 0 22-15,-1-1-17 0,2 2-1 0,-1 1 15 16,-4 1-9-16,7 5-19 0,-2-8 10 0,-2 1-20 16,2 2 19-16,4-5-21 0,-5-1-25 15,-1-2-17-15,5-4-21 0,-4-7-10 0,-1 1-29 16,-3-5-20-16,7-7 10 0,5-2-114 16,-8-9-53-16,0-5-73 0,2-1 31 0,2 0-245 15,1-3 49-15,3 9 38 0,0-3 34 0,0-3 31 16,0 1 26-16,0 0 43 0,0 0 17 15,0 3 27-15,0 0-2 0</inkml:trace>
  <inkml:trace contextRef="#ctx0" brushRef="#br0" timeOffset="-36664.36">11037 17774 563 0,'2'-3'243'0,"-2"1"-4"0,0-1-21 16,1 1-3-16,0-3-39 0,0 3-1 0,0-3-8 15,0 4 10-15,0-1-21 0,0-2 21 16,-1 2-19-16,1-1-10 0,0 3 0 0,-1-3-15 16,1-1 15-16,-1 1 10 0,1 1-1 15,-1-1-19-15,0 3-7 0,0 0-12 0,0 0 20 16,0 0-31-16,0-7 11 0,0 7-7 0,0 0-26 16,0-7 5-16,0 7-13 0,0 0-1 15,0 0-15-15,0 0-12 0,-6-7 7 0,4 7 0 16,1 4 1-16,-4 11-12 0,-2-1 7 0,3 4-10 15,-3 10 21-15,0-2 3 0,1 2-14 16,-2 2-3-16,1 2 0 0,-1-5-5 0,4 2 0 16,-5 0-13-16,3-5 3 0,-5-5 9 0,7 3-21 15,1-4-8-15,-6-4-7 0,8-3-17 16,-1-3-28-16,2-8-9 0,0 7-34 0,0-7-10 16,0 0 9-16,0 0-71 0,7 6-45 0,-7-12-52 15,5 3 21-15,-2-9-169 0,-2 4-110 0,2-1 40 16,-3-1 34-16,0 10 14 0,0-9 24 15,0 2 38-15,0-1 30 0,0 1 17 0,0 7 52 16,0-10-31-16</inkml:trace>
  <inkml:trace contextRef="#ctx0" brushRef="#br0" timeOffset="-22903.5">12350 18173 581 0,'0'0'312'0,"0"-15"-10"15,0 15-40-15,0 0-3 0,0 0-20 16,0 0-10-16,0 0-55 0,0 0-3 0,0 0-18 16,-2 2 2-16,-3 14-17 0,-5 7-39 0,1 0 1 15,-3 0 29-15,1 5-66 0,-1-2 39 16,-2 0-36-16,1 3-19 0,2 1 18 0,-3-2-28 16,0-1 3-16,-2 0-14 0,0-1 7 0,-6-3-44 15,9-3-30-15,0-2-32 0,1-1-26 16,1 0-24-16,10-9-52 0,-2-5 16 15,0 0-94-15,3-3-112 0,6-12-23 0,4 4 27 16,1-6-22-16,4-4 23 0,5 0 12 0,3-7-15 16</inkml:trace>
  <inkml:trace contextRef="#ctx0" brushRef="#br0" timeOffset="-22705.47">12558 18207 386 0,'11'-14'424'15,"-8"3"-63"-15,-1 2-32 0,4 4-43 0,0 1-11 16,1 5-55-16,-7 2-26 0,-6 4 27 0,0 5-20 15,-1 3-9-15,0 5-18 0,-5 7-17 16,-2-2-10-16,1 2-6 0,-3 5-19 0,-2-1-17 16,-2 0-22-16,-1 7-20 0,5-4-6 0,4 1-92 15,-7-2-44-15,4-6-35 0,-5 1-48 16,4-1 15-16,-2-9-254 0,-4 3-57 16,6-5 38-16,4-7 37 0,0 0 24 0,6-9 26 15,6 0 16-15,0 0 4 0,-6-7 35 0</inkml:trace>
  <inkml:trace contextRef="#ctx0" brushRef="#br0" timeOffset="-141191.95">9871 11703 627 0,'0'0'332'0,"0"0"-53"0,0-13-21 15,0 13-16-15,0 0-51 0,0 0 9 0,0 0-29 16,9-23-8-16,-15 20 6 0,1 3 5 16,-2 0-20-16,0-3-21 0,-2 3 3 0,3 0-14 15,-3 0 0-15,-4 0-1 0,-2 0-9 16,0 0-32-16,-17 12 16 0,16-4-25 0,-2 3 12 16,2-2-1-16,-3 4-46 0,2 0 36 0,0 2-25 15,-1 2 4-15,3 2-10 0,2 1-4 16,2 1-8-16,2-3 0 0,2 0 17 0,1-1-21 15,5 2 24-15,-2-1-6 0,3 1-2 16,0 0 2-16,0-9 7 0,0 6 2 0,0 2-6 16,0 1-4-16,13 22 6 0,-10-17-11 0,0 2 10 15,1-4-8-15,-3 4 6 0,1 0-3 16,-2 0-3-16,3 1-10 0,0 0 5 0,0-1 2 16,-1 3-12-16,2 0 12 0,1 0 2 0,-1 0 1 15,3 0-8-15,-3 0 3 0,1-1 5 16,-1 2 4-16,1-1-1 0,1 4-6 0,0-3 6 15,-1 4 4-15,-1-2 2 0,2 2-2 16,-3 1-11-16,0 0 3 0,-3 1-19 0,1 0 4 16,-1-1-6-16,0 0-1 0,0-18 3 0,0 7 16 15,0 5-20-15,0 0 16 0,-13 34-16 16,9-31 0-16,1-5 6 0,0-1-4 0,1-4 0 16,0-3 10-16,1-2-12 0,-1-7-2 0,2-1-4 15,0-9 23-15,0 6-11 0,0-6-5 16,0 7 11-16,11 4 5 0,-7-8-9 0,4 0-1 15,8 0-13-15,4-1 6 0,0 2-8 16,2-4-7-16,1 3 2 0,3-3-4 0,0 2-34 16,-13-2-16-16,8 0-35 0,3 0-44 0,2 0 11 15,4 0-109-15,-2 0-53 0,28-10-74 16,-26 6 34-16,-2 1-252 0,-1-2 59 0,0-1 24 16,1 0 67-16,0 0 26 0,4 2 29 0,1-3 35 15,8-5-24-15,7 3 64 0,2-4 12 16,5-3-13-16</inkml:trace>
  <inkml:trace contextRef="#ctx0" brushRef="#br0" timeOffset="-140044.18">14573 11429 624 0,'-2'3'327'0,"0"0"-27"0,2-2-21 15,0-1-23-15,0 0-1 0,0 0-19 16,8 18-8-16,2-9-27 0,-1-3 12 0,5 1-16 16,3 0-24-16,4-2 19 0,0 1-37 15,2-3-13-15,4 1-3 0,4-1-37 0,1 1 3 16,-1-1-8-16,3 0-6 0,1 1-11 15,-1-1-15-15,3-1 3 0,-6 1-25 0,1 1 1 16,-3 0-6-16,-5-1 9 0,1 3-10 0,-5-3 3 16,-1 1-14-16,-8-1 3 0,-3-1-14 15,-3 3-3-15,-3-2 4 0,3 1 8 0,-5 0-2 16,0 0-17-16,0-2 9 0,2 4 4 16,-2-6-4-16,0 0-1 0,0 9-15 0,0-3 20 15,0 7 0-15,0 1 3 0,-12 18-14 0,10-16-2 16,2 0 11-16,-2-1-5 0,0 3 3 15,2-10 5-15,0 6 14 0,0 1 1 0,0 3 8 16,0 2-10-16,0 0 13 0,0 1 0 0,0 1-5 16,0 4 11-16,0-1-6 0,0 3-4 15,0 1-5-15,0 1-4 0,16 29 2 0,-11-26 2 16,-1-1 11-16,-4 1-9 0,4 1-3 16,-2 1-10-16,3 0 5 0,-1-1-12 0,-2 0 19 15,0 2-20-15,-2-2 17 0,4 2-10 0,0-1 1 16,0 1 1-16,1 2 16 0,1-1-11 0,1 0 14 15,2 0-11-15,-2 0 14 0,2 2-17 0,-3-1-7 16,2-1 15-16,-2 1-3 0,-2-1-6 16,1-1 15-16,-3 0-10 0,-2 0 4 0,0-19-2 15,0 7 14-15,0 3-19 0,-11 29 13 16,5-29-4-16,-2-1-16 0,4-6-3 0,0-2-2 16,3-3 4-16,-5-2-3 0,2-4-1 0,2 1 3 15,-3-5-2-15,0 2 27 0,0-2-6 16,1 0-4-16,0-3 4 0,-9 5-21 0,1-2 11 15,-3-2-22-15,-6-1 14 0,3 2-8 0,-2-1-10 16,-3 2-1-16,-3-3 5 0,-2 1 8 16,1-1-2-16,0 1-44 0,1-1-17 0,-5-2-20 15,4 0-3-15,14 0-22 0,-4 0-27 0,-1 0-34 16,1 0 14-16,0 0-159 0,4 0-92 16,-8-14 34-16,17 11-291 0,4 1 59 0,-2-1 89 15,4 1 28-15,-1-2 35 0,0 1 45 16,1 0-24-16,-2 3 65 0,1-2 27 0,-1 2-20 15,-1 2 79-15,-1 0-36 0</inkml:trace>
  <inkml:trace contextRef="#ctx0" brushRef="#br0" timeOffset="-138969.81">10494 13989 209 0,'0'0'400'0,"14"0"-71"0,-14-12-33 0,0 12-27 16,0 0-2-16,0 0-14 0,0 0-7 0,0 0-11 15,14-26-34-15,-17 23-19 0,-2 1-19 16,-1-1 27-16,-8-1-18 0,-2-1-33 0,0 1-22 16,-2 3 11-16,-1 1-13 0,9 0-17 0,-4 0-8 15,-5 0-12-15,-20 12-1 0,18-5 0 16,-1 3-23-16,2 0-4 0,2 2-15 0,0-2 15 15,2 4-1-15,2-2-25 0,0 2 11 0,5 0-14 16,-1 1-11-16,3-2 19 0,1 2-13 0,4 1 10 16,-1 0 15-16,3 2-24 0,0-8 1 15,0 6 15-15,0 1 4 0,0 5-6 0,14 22 11 16,-9-18-3-16,2 4 8 0,-1-2 0 16,-1 1-6-16,0 3 5 0,0-4-5 0,-2 0 2 15,2 2-13-15,0 0 3 0,-2 1-12 0,-1 1 10 16,1-1 6-16,-2 1-4 0,1-3 3 0,-1 2-3 15,0 1-4-15,-1 0 5 0,0 1-12 16,1-2-3-16,-1 1 2 0,0-17-5 0,0 7 1 16,0 1 6-16,0 3-6 0,0 0-5 0,0-1-5 15,0-1 9-15,0-1-9 0,0-2 4 16,-10 14-10-16,10-35 10 0,0 9 2 0,0-2-9 16,0 1 9-16,0-1 2 0,0-7-3 0,11 17 12 15,2-7-18-15,0-3 6 0,1 2 12 16,2-1-16-16,0-3-1 0,3-1 7 0,3 3-13 15,-1-2-7-15,-2-1-20 0,3 0-27 0,2-1-36 16,-1-1 10-16,-1 0-97 0,-10-2-38 16,2 0-41-16,2 0-76 0,2 0 30 0,0 0-217 15,2 0 34-15,0 0 10 0,26-12 59 16,-18 7 54-16,1 1 18 0,11-3-30 0,5-4 75 16,17 0 15-16,6-2 24 0</inkml:trace>
  <inkml:trace contextRef="#ctx0" brushRef="#br0" timeOffset="-137016.54">14788 13600 475 0,'0'0'201'0,"0"0"-20"0,0 0-27 15,0 0 6-15,0 0-30 0,0 0-9 0,0 0-24 16,0 0 5-16,0 0-8 0,0 0-28 15,0 0-13-15,0 0 15 0,-27-6-24 0,25 5 3 16,-2 1 14-16,0 0 5 0,1 0 2 16,1 0 6-16,0 0-3 0,0 0 10 0,0 0-17 15,-1-1 7-15,3 0 14 0,-1 2-10 0,1 0 2 16,0-1 17-16,0-1 1 0,1 1 9 0,4 3-20 16,-3-2 27-16,4-1-8 0,-1 1-12 15,1-1-10-15,11 3 23 0,-2-1-4 0,-3-1-20 16,7 1 7-16,0 1 1 0,-1 0-7 15,-5-2-8-15,-2 1-5 0,-1-1-14 0,-2 2-4 16,-8-3-18-16,7 0 4 0,-7 0 15 0,8 0-30 16,-8 0 12-16,8 0 8 0,-8 0-3 0,6 0-17 15,3 11 2-15,-7-7-6 0,-1-1 1 16,0 2 1-16,0-2-24 0,-1 1 28 0,0 2-11 16,0-2-7-16,0 3-16 0,0 0 19 0,0-1-10 15,0-6 4-15,0 8 22 0,0 4-6 16,0 3-2-16,-13 17 2 0,10-15 10 0,-3 0-4 15,0 1 12-15,0 1 7 0,0-1-13 0,1-1 6 16,-1 0 1-16,3 2-6 0,-4 1-1 16,3-1 7-16,1 2-5 0,-1 1 2 0,-1-2 4 15,3 3-7-15,-2-1-5 0,2-1-2 16,-1 3 6-16,0-3-12 0,1-1 16 0,-2 3-9 16,2 0 5-16,0-1 0 0,-2 1 1 0,1 0-11 15,-3 1 5-15,1-1 4 0,0 0-3 16,1 1 1-16,-1-2-9 0,-1 2-1 0,1-3 6 15,-2 1 1-15,1-2-5 0,1 4-5 0,-1-2-5 16,1-3-4-16,3 2 2 0,-3-1 5 16,5-11-5-16,0 4-3 0,0 4 5 0,0-2 4 15,0-1-5-15,0 0 5 0,0-3-4 0,0 0-8 16,0 4 8-16,0 0-7 0,0 1 10 16,0-1 1-16,0 0-9 0,0 1 9 0,0-1-12 15,0 3-5-15,0-2 10 0,0 2 4 0,0-3-6 16,0 0 1-16,0-3-5 0,-11 10 6 0,9-12-3 15,1 0 8-15,1 7-6 0,-1-6 6 16,-2 5-11-16,3-3 10 0,-2-2-9 0,2-3 2 16,-2 2-6-16,0-2 11 0,-4 7-5 0,4-3 5 15,0-1-8-15,2 1 14 0,-2-4-5 16,0 0 6-16,2-1-14 0,-1-1 7 16,0-1-3-16,1 0 0 0,0-1 4 0,0-4-8 15,0 0 5-15,0 0 1 0,0 7-11 0,0-7 17 16,0 8-10-16,0-8 7 0,0 8-14 15,0-8 5-15,0 5 15 0,0-5 5 0,0 7-15 16,0-7 14-16,0 0-18 0,0 7 5 16,0-7-7-16,0 0 18 0,0 6-18 0,0-6-4 15,0 0 9-15,0 7 3 0,0-7-3 0,0 6 6 16,0-6-15-16,0 0-2 0,0 0 8 16,0 6 7-16,0-6-4 0,0 0 5 0,0 7-7 15,0-7 3-15,0 0-21 0,0 0 4 0,0 7 14 16,0-7 8-16,0 0-19 0,0 5 20 15,0-5-15-15,-7 12 24 0,2-9 0 0,1 0 10 16,-1-2-18-16,-1 1 13 0,1 1 17 16,-10 1 5-16,-2-1-26 0,-1-1 16 15,5-1-5-15,-9 0 9 0,0 0-1 0,2 4-19 16,-5-5-16-16,-1 3 5 0,13-3-7 0,-7 0-26 16,-1 0-10-16,-3 0-35 0,-3 0-30 0,2 0-57 15,-20-11 16-15,23 7-166 0,4-1 30 16,0 1-330-16,2-1 9 0,5 2 77 15,2-4 35-15,4 2 31 0,-3 3 45 0,3-1 30 16,-1-1 26-16,-2 4 21 0,2-2 29 16,-1 1 27-16,-14 1-15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0-12T10:58:40.9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1616 898 529 0,'0'0'340'16,"0"0"-76"-16,0 0-17 0,0 0-22 0,-29 12-1 15,26 9 10-15,1 5-38 0,0 2 32 0,0 3-57 16,0 2-19-16,2-16 43 0,0 9-22 16,0 1-5-16,0 2-37 0,0-2-6 0,0-3-16 15,0 0-22-15,0 0 1 0,0-4 9 16,0-2-9-16,0-2-52 0,0-4-52 0,0-2 8 16,0-3-54-16,0-7-72 0,11 8-81 0,-11-12 19 15,4-7-275-15,1-2 33 0,-2-5 32 16,-3-3 31-16,0 0 29 0,0 10 23 0,0-5 15 15,0-6 8-15</inkml:trace>
  <inkml:trace contextRef="#ctx0" brushRef="#br0" timeOffset="252.67">1524 962 506 0,'-2'-2'387'0,"1"-2"-3"16,0 0-56-16,0 0-40 0,4 1 23 0,-3 3-36 15,-2 0-33-15,2 0-31 0,0 6-25 16,6 1 0-16,6 5 11 0,1 2-6 0,8 3-8 15,-2 5-20-15,2-1-18 0,2 1-5 16,-1 2-19-16,2 2-9 0,-1-6-7 0,2 4-14 16,-4-2-8-16,-2-2-3 0,-5-3-5 0,-1-5-40 15,-1-1-10-15,-1-1-37 0,0-2-25 16,-5-4-1-16,5 1 4 0,-4-3-111 0,4 1-46 16,-11-3-31-16,12 0 24 0,2-15-149 15,-7 3-113-15,-1 0-10 0,-3-9 24 0,0 1 77 16,-2-1 14-16,1-4 24 0,0-4 24 0,-2 15 21 15,0-8-9-15</inkml:trace>
  <inkml:trace contextRef="#ctx0" brushRef="#br0" timeOffset="488.29">1879 848 612 0,'-2'-10'393'16,"-2"3"-65"-16,-3 7 78 0,4-11-33 0,1 10-30 16,0 1-36-16,-1 0-37 0,2 2-37 0,-2 4-30 15,4 3-15-15,0 6 11 0,-1-6 6 16,0 8-7-16,0 5-16 0,0 5 1 0,0 3-17 15,0 1-6-15,0 5-22 0,0 0-15 16,0-2-7-16,0-1-1 0,0-3-27 0,0-5-8 16,0-3-13-16,0-4-30 0,0-4-24 15,0 1-38-15,0-5-37 0,0-1 6 0,0-2-132 16,5-7-44-16,-5 5-39 0,22 2 23 0,-11-11-320 16,7-4 45-16,-4-1 39 0,0-6 35 0,-1-2 33 15,1 0 17-15,-3-6 62 0,-3 3 7 16,2 0 24-16,1 5 25 0</inkml:trace>
  <inkml:trace contextRef="#ctx0" brushRef="#br0" timeOffset="852.82">2067 1045 935 0,'1'0'384'0,"-3"4"-53"0,1 0-29 16,0-1-38-16,-6 1-5 0,1 4-16 0,0 2-20 15,0 2-46-15,1 1 5 0,0 3-6 16,0 1-1-16,3 7-21 0,1-3-16 0,1-11 0 15,0 5-19-15,0 2-5 0,9 22-26 0,0-20-12 16,-1-2-4-16,4-1 7 0,-1-3-1 16,3 1 1-16,1-4-21 0,2-5-3 0,-2-2 1 15,3-3-2-15,-9 0-7 0,4 0-2 0,13-15-14 16,-3-2-1-16,-6 4-5 0,3-3-4 0,-9-1-2 16,-3-5-1-16,-1 2-12 0,-5 2 6 15,-2 8-8-15,0-3-5 0,0-3-2 0,-14-18 5 16,7 17-18-16,-5 3 0 0,2 2 9 15,3 3 7-15,-7 6-17 0,0 0-11 0,5 3 19 16,-4 0-19-16,-17 8-6 0,8 1-9 0,3 3-5 16,-2 0 7-16,10-2-44 0,-3 2-29 0,3-2-38 15,-1-3-30-15,7 0-36 0,4-3-20 16,1-4 22-16,0 0-241 0,16 2-18 16,-3-8 48-16,3 4 36 0,4-5 27 0,3-1 24 15,2-1 12-15,3-4 29 0,1 0-1 16</inkml:trace>
  <inkml:trace contextRef="#ctx0" brushRef="#br0" timeOffset="1331.55">2459 1013 616 0,'2'2'391'15,"-2"7"-15"-15,-2 7-52 0,2 4 58 0,0-6-14 16,0 7-25-16,0 6-17 0,0-1-37 0,0-1-18 16,0-2-11-16,0 0-33 0,7 18-19 0,-3-24-20 15,4-1-20-15,-2-1-11 0,4-5-24 16,-5-1-12-16,2-3-3 0,-2-2-18 0,2-2-7 15,-1-2-18-15,4 0 10 0,13-11-9 16,0-1-5-16,-5-3-30 0,0-2-23 0,-3-3-12 16,-2-2-1-16,0 3-11 0,-4-3-16 0,2 2-15 15,-4 2 10-15,-3 3 5 0,-1 2 0 16,-1 4-2-16,2 4 1 0,-4 1 1 0,0 4-6 16,1 0 10-16,-2 4-10 0,-3 6 12 0,3 3 9 15,-2 3-4-15,2 1 10 0,1-9 6 16,0 6 15-16,0-2 1 0,0 1 2 0,0-2 1 15,0-1 2-15,14 14 9 0,-6-12 3 16,2-2 1-16,0-2-5 0,4-2 0 16,3-3 8-16,-5-2-20 0,-12-1 17 0,21 0-11 0,25-19 10 15,-22 6-25-15,-3-2 9 0,-3 0-3 16,-1-8-14-16,-1 5-2 0,-5-4 4 0,-2-2-6 16,-3-1-8-16,-1 0-14 0,-5 12 12 15,0-8-3-15,-15-20-4 0,8 21-3 0,-2 4 9 16,-3 5-6-16,-1 2-1 0,-2 4-4 0,0 4-2 15,5 1-19-15,-4 0 4 0,-18 15-26 16,13-2-34-16,7 1 9 0,-2 2-108 0,0-2-59 16,6 0 23-16,5 1-355 0,3-8 65 0,12 10 45 15,1-6 29-15,12-1 17 0,13-5 48 16,5-4 24-16,-17-1 11 0,16 0 12 16,60-15 30-16,-39 7 39 0</inkml:trace>
  <inkml:trace contextRef="#ctx0" brushRef="#br0" timeOffset="1579.72">4007 720 589 0,'1'7'427'0,"-2"10"7"16,2 9-39-16,-1-11-12 0,0 10-37 0,0 6-7 16,0 5-19-16,0 5-19 0,0 0-11 15,0 3-35-15,0 0-8 0,0-3-29 0,4 29-18 16,-2-48-33-16,1 0 4 0,-1-1-53 15,3-5-27-15,-4-5-34 0,0-2-38 0,-1-4-10 16,2-5-61-16,1 3 5 0,-3-10-180 0,4-6-62 16,-6-8 26-16,2 11-274 0,0-10 37 0,0-4 26 15,0-4 26-15,0-1 70 0,0 2-1 16,0-2 16-16,0 2 17 0,0 3 57 0,0 0-17 16</inkml:trace>
  <inkml:trace contextRef="#ctx0" brushRef="#br0" timeOffset="2016.37">3977 828 654 0,'-8'-9'512'0,"2"-3"-31"15,0 3 1-15,1 1-46 0,3-2-12 16,-2 6-44-16,5-1-38 0,-1 2-21 0,3-6-47 16,5-1-14-16,7 5-16 0,3 6-40 15,5 0-18-15,-4 2-13 0,10-3-28 0,-1 12-20 16,-8 0-9-16,6 3-23 0,-4 3-2 0,-2 4-20 16,-5 1-5-16,-2 1-4 0,-3-5-15 15,-4 6-14-15,-3-4 22 0,-3-3-37 16,0-9-3-16,0 5-9 0,-13 15 10 0,6-15 9 15,-5-6-27-15,1 4 9 0,-3-3-12 0,0-2 1 16,0-1-15-16,3-3-5 0,0-1-3 0,0 0-2 16,-1-2 5-16,7 1-6 0,5-1 4 15,0 0-8-15,-4-1-5 0,3-1-24 0,4 0 5 16,3 4 14-16,3-4-12 0,6 4 14 16,1-2-5-16,-7 0 13 0,7 0-2 0,4 0 4 15,24 10 6-15,-18-3 3 0,0 0 12 0,-3 0 1 16,-3 1-11-16,-3 1 17 0,-3-1-4 15,-3 1 13-15,-5-2 5 0,-1 3-1 0,-5-10 18 16,0 12-11-16,0 0 13 0,-21 13-7 16,6-13 10-16,-2 0-10 0,-1 0-1 0,-1-2-5 15,-4-1 6-15,-2 1-3 0,0-2-29 0,-1 0-5 16,-1-2-3-16,2-1-32 0,2-5-24 16,2 2-19-16,13-2 9 0,-7 0-119 0,-12-15-59 15,24 3-42-15,0-7 29 0,3 9-192 0,13-19 38 16,4 12-88-16,3-4 36 0,4-1 71 15,5 5 18-15,2-6 44 0,4 6 0 0,4 1 11 16,-3 2 4-16</inkml:trace>
  <inkml:trace contextRef="#ctx0" brushRef="#br0" timeOffset="2308.15">4515 1001 440 0,'2'-2'400'0,"2"8"-55"16,-8 7-27-16,2 4 2 0,-7 0-40 0,2 2 51 15,2 0-27-15,-1 1-20 0,2-1-23 0,1 0-12 16,-4-1-20-16,5 1-21 0,2-12-25 0,0 3-8 15,12 11-22-15,-6-12-5 0,1-3-19 16,1-1 11-16,7-1-23 0,-7-4-15 0,5 0-11 16,14-12-5-16,-9 4 1 0,1-3-20 15,1-2-11-15,-2-1-5 0,-4-2-6 0,0-1-11 16,-4-1-21-16,0-1 0 0,-2 0-18 0,-8-1-2 16,0-1-8-16,0-3-9 0,0 16 0 0,-11-17-6 15,2 12 3-15,-1 3 8 0,-6 4-20 16,0 2 6-16,6 4-18 0,-8 0-17 0,-24 15 8 15,18-7-65-15,-1 1-37 0,2 0-18 0,0 1-41 16,11 4 23-16,-4-6-187 0,4 1-99 0,4 0 4 16,2-1 33-16,6-8 55 0,11 10 14 15,4-8 16-15,7 0 45 0,-9-2 14 0,7 0 0 16</inkml:trace>
  <inkml:trace contextRef="#ctx0" brushRef="#br0" timeOffset="2830.04">4856 669 879 0,'-1'-4'404'16,"-5"0"-45"-16,6 4-50 0,-2 0-38 0,5 3-24 15,-2 2-25-15,2 3 10 0,-1 6 5 16,-2-4-4-16,6 26-4 0,3-4 7 0,-4 1-20 15,-1 7-4-15,2 1-18 0,0 3 13 0,-3-2-25 16,8-1-3-16,-4 0-40 0,0-5-11 0,-1-4-11 16,2 0-4-16,-5-6-18 0,0-7-15 15,-1-4-17-15,-2-15 20 0,0 10-25 0,0-1 11 16,0-4-15-16,0-5 7 0,0 8 4 16,0-1 5-16,0-7-15 0,0 7-14 0,-1-12 27 15,1-4-29-15,-2 1-4 0,2-4-16 0,4-1-8 16,-4 7 9-16,0-4-25 0,11-9 12 0,-4 9 0 15,2 0-3-15,6 3 4 0,-2 0-5 16,3 1-18-16,2 2 6 0,0-1-7 0,-7 5-3 16,4 0 11-16,4 0 2 0,0 0 5 15,1 0 6-15,17 13-19 0,-22-8 5 0,-3 4 5 16,-2-2 0-16,-4 1-7 0,-2-1-1 16,-1 1-3-16,-3 0 11 0,0-8 20 0,0 8-18 15,-16 10 6-15,2-9 26 0,-2 0-26 0,-4-1 20 16,0-1-11-16,-6-1 9 0,6 2-13 15,2-3-24-15,-3 0-11 0,0-3-29 0,6-2-42 16,-6 0-66-16,2 0 17 0,-16-17-145 0,23 6-61 16,6-6 32-16,0 4-260 0,2-3 53 15,2-1 42-15,2 9 37 0,21-16 34 0,-3 5 29 16,10-4 27-16,5 2 24 0,10 2-6 0,6-3 48 16,9 3 5-16</inkml:trace>
  <inkml:trace contextRef="#ctx0" brushRef="#br0" timeOffset="4308.46">6476 971 853 0,'0'0'300'0,"-18"24"-20"15,18-16 3-15,0 9-49 0,0 5-3 0,0 0-21 16,0 1-25-16,0 0 34 0,9 22-4 0,-3-26-17 15,4-1-7-15,-1-4-32 0,0-2-6 0,0-2-15 16,3-4 5-16,-3-5-34 0,-9-1 5 16,15 0-20-16,16-14-8 0,-13 4-15 0,0 0-35 15,-1-6-2-15,-1 3-16 0,-2-4-2 16,-2 1-25-16,-2-1 1 0,-3 2 0 0,-2 0 2 16,3 3 0-16,-4 1-27 0,-4 11 6 0,0 0 8 15,0-8 1-15,-7 3 22 0,0 14-4 0,9 4 0 16,-1 2 19-16,-1-6-5 0,0 6 33 0,0 2-21 15,10 19 21-15,-2-14-19 0,4-4 26 16,1-2-20-16,-4-7 22 0,3-1-9 0,-1 1 10 16,-1-5-6-16,8 1-2 0,-2 1-6 15,-6-6-4-15,20-12 9 0,-11 0-11 0,-1-5-5 16,1-3-18-16,-3-1-4 0,-1 0-22 0,-2-2-1 16,-2-3-23-16,-1 1-4 0,-5 3 0 15,-3-2-12-15,-2 7 5 0,0 8-19 16,0-1-28-16,-20-7 9 0,10 14 8 0,-3 6-11 15,-6 4-31-15,-2 3-15 0,2 2-34 16,-1-2-32-16,7 2 20 0,-2-1-234 0,9-5 33 16,3 4 29-16,-3 1-61 0,6-11 22 0,0 0 34 15,0 8 7-15,12 2 41 0,-3-8 5 16</inkml:trace>
  <inkml:trace contextRef="#ctx0" brushRef="#br0" timeOffset="4505.5">7117 972 385 0,'8'-1'363'16,"-3"3"-73"-16,0 4 7 0,3 7-31 16,-1 2-17-16,-5 1 5 0,0 5-37 0,-2-11-2 15,0 9-10-15,0 1-24 0,0 3-1 0,0-1-19 16,0 0-18-16,0-2-15 0,0-3-36 0,0-2-42 16,2 8-64-16,1-18-51 0,3-6-49 15,5-4 12-15,1-6-187 0,2-6-131 0,-2 3-11 16,4-6 64-16,-4-4 1 0,-5 2 22 15,1-4 49-15,-1-1-6 0</inkml:trace>
  <inkml:trace contextRef="#ctx0" brushRef="#br0" timeOffset="4634.34">7092 807 571 0,'-19'3'291'15,"1"0"-39"-15,2 1-65 0,5-1-48 16,0 3-51-16,4-1-51 0,6 0-4 0,-4 0-213 15,8-4-114-15,1 1-41 0,4-2 8 0</inkml:trace>
  <inkml:trace contextRef="#ctx0" brushRef="#br0" timeOffset="4873.46">7343 770 448 0,'-2'26'485'0,"2"-13"-91"0,0 9 16 15,0 3-2-15,0 6-46 0,0 3-25 16,0 1-24-16,0 2-40 0,7 31-31 0,-2-37-32 16,2-4-9-16,1-1-26 0,-2-4-17 15,-1-2-32-15,-2-6-33 0,1 1-17 0,1-7-40 16,0-2-13-16,-5-6-47 0,0 0 3 0,15-14-170 16,-7 2-72-16,1-1 26 0,-2-6-288 0,5-2 39 15,-3 1 36-15,-1-4 30 0,2 2 68 16,1-4-4-16,1 1 33 0,-2 0 14 0,0 0 13 15</inkml:trace>
  <inkml:trace contextRef="#ctx0" brushRef="#br0" timeOffset="5107.6">7537 732 219 0,'-2'-10'535'0,"-4"7"-118"0,5 3 33 16,2-4-42-16,-2 1-50 0,2 4-38 16,-2-1-29-16,4 5-30 0,-4 4-9 15,2 8-17-15,-1-3 17 0,0 5-17 0,10 32 0 16,-6-16-20-16,3 2-4 0,-2 0-21 0,-1 0-23 15,1-1-19-15,-1-2-7 0,2-2-34 0,-5-3 1 16,5-3-36-16,-1-2-16 0,-2-4-20 16,1-6-31-16,0-1-34 0,2-1-36 0,-2-9-60 15,-4-3 12-15,8 0-165 0,14-13-75 16,-9 1 33-16,6 2-250 0,0-2 45 0,5 2 16 16,2-2 37-16,2-1 72 0,0 2 26 0,6-1 23 15,4 5 49-15,7-2-17 0,-1 3 37 0</inkml:trace>
  <inkml:trace contextRef="#ctx0" brushRef="#br0" timeOffset="5499.75">8597 824 806 0,'0'-11'488'0,"-1"3"-58"0,-2 5-17 15,1-4-52-15,0 4-31 0,0 2-44 0,-4-2-30 16,-2 9-46-16,-2 3-14 0,-2 5-21 15,-1 0-35-15,-1 1-5 0,1 2-10 16,2 3-19-16,1 0-1 0,0-2-18 0,1 3-4 0,5-3-4 16,-1-1-22-16,3-3 1 0,0-2-15 15,2-12-5-15,0 12 0 0,15 7 1 0,0-14-24 16,-4-2 8-16,4-1-3 0,2 1-3 16,4-1-1-16,2 0-10 0,0-2 7 0,1 1-28 15,-1 0-1-15,0 2-3 0,-5 1 23 0,-2 2-24 16,-3 1 27-16,0-4-14 0,-6 6-5 15,-1-4-10-15,0 1 25 0,-5 0-4 0,-1 0 2 16,0-6 17-16,0 7 20 0,-12 5-1 0,0-5 3 16,-1-2 3-16,-8 2-8 0,-3-2 7 15,0 3-16-15,-2-2 2 0,-4-1-30 0,1 0-15 16,-1-3-26-16,-2 5 4 0,3-6-124 0,5-1-57 16,14 0-86-16,-19-11 28 0,21 0-251 15,2 0 23-15,8-3 64 0,-2 7 4 0,23-12 31 16,-15 9 24-16,16-7 28 0,1 5 16 0,16-1 7 15,5 3 55-15</inkml:trace>
  <inkml:trace contextRef="#ctx0" brushRef="#br0" timeOffset="6203.13">8888 1065 454 0,'0'6'364'0,"0"-3"-47"16,3-1-12-16,-2 0-13 0,1-2-43 0,1-2 15 15,2 4-38-15,-4-2-25 0,2-2 33 16,3-1-23-16,2-4-14 0,1 0-21 0,3 1-23 15,3-3-9-15,-3-3-10 0,-1-2-32 16,1-1-2-16,2-1-23 0,-3-1-16 0,-2-1-19 16,-2 1 12-16,-2-3-23 0,-2 1-4 15,-1 4 0-15,-1 5-9 0,-1 10 12 0,0-11-20 16,-10-5 2-16,1 14-2 0,1 3 0 16,-5 4-10-16,-6 9 12 0,4 1-16 0,0 0 30 15,0 4 1-15,5 5 3 0,1-2 6 0,2 2 12 16,1 1 9-16,5-7 2 0,1-7 7 0,0 4-18 15,19 18 13-15,-8-18-7 0,0-3-1 16,3-3 4-16,3-2-17 0,1-6 11 0,-6-1-4 16,4 0-4-16,24-13-4 0,-17 1-12 15,-2-2-35-15,-1-3 4 0,1-7-30 0,-3 4-9 16,1 1-41-16,-3-5 10 0,0 0-43 0,-4 1 21 16,-7 1 3-16,5 3 1 0,-4 1 40 0,-1 10-30 15,-3-4 16-15,5 3-6 0,-7 4 18 0,0 5 5 16,-2 0 15-16,-2 5 1 0,4 3 44 15,0 2 0-15,-5 3 1 0,2 1 18 0,2 3 0 16,-2 0 24-16,2 2 0 0,1-10 21 16,0 4-17-16,0 3 25 0,0 0-18 0,0-2 18 15,12 15-7-15,-12-15 0 0,2-6-11 0,-2 0 6 16,0-8-12-16,0 0 20 0,0 7 12 0,0-7 0 16,0 0 36-16,4 6-8 0,-8-11-30 15,0-4 1-15,2 1 5 0,-1-3-29 16,-1-1 13-16,-2 0-10 0,2-3-21 0,1 2-9 15,3 2-10-15,-1 1 15 0,1 10-40 0,0-11-7 16,14-7 12-16,-9 8-11 0,4-1-2 16,3 1 19-16,4 0-6 0,-2 1 9 0,3 4-23 15,1 0 3-15,-2 5-2 0,3 0 4 16,-9 0 9-16,4 0-29 0,17 17 11 0,-15-6 17 16,-2 4-16-16,-1-1-4 0,-3 3 17 0,-3-6 0 15,-1 5-5-15,-4 1-17 0,1 0 6 16,-3-4 11-16,0-13 6 0,0 10-25 0,0 0 0 15,-12 8-38-15,7-13-20 0,1-3-33 16,4 3 11-16,2-10-169 0,-3 3-59 0,5 0 29 16,0-3-277-16,10-2 41 0,5-2 10 15,4 2 69-15,2-4 0 0,6 0 66 0,-1 1 21 16,1 4 36-16,-2 1 10 0,4 1-8 0,-1 4 51 16</inkml:trace>
  <inkml:trace contextRef="#ctx0" brushRef="#br0" timeOffset="6759.62">9852 959 752 0,'-1'-7'373'16,"3"3"-44"-16,-9-2-31 0,2 4-39 0,-1-10 34 16,1 10 7-16,-4-3-20 0,1 2-18 15,1-3-5-15,0 5-11 0,-1 0-15 0,-1 0-14 16,0-5-23-16,-1 3-17 0,-1 3-17 0,4 0-26 16,-4 0-8-16,-10 16-2 0,3-5-14 0,2 6-14 15,0-2 1-15,2-2-17 0,-1 8 3 0,4-1-2 16,2-1-11-16,1 2-18 0,5-1 9 15,3-10-17-15,0 3 22 0,0 1-20 0,18 13 13 16,-7-16-17-16,8-4 5 0,-1-2-21 16,1-5 18-16,-9 0-33 0,6 0-31 0,22-17-20 15,-16 8-35-15,-1-3-29 0,0 0 9 0,-1 2-91 16,2 0-26-16,-6-4-17 0,0 1-4 16,-3-1-8-16,-3 2-5 0,-2 2 13 0,-4-4 0 15,-1 2 1-15,-2-2 27 0,-1 14 19 16,0-13 17-16,-11-10 16 0,6 7 40 0,-2 2 49 15,0-4 23-15,0 1 16 0,0-4 29 0,0-3 25 16,3 0 16-16,4-8 17 0,-5 2-8 16,-2 3 32-16,1 7 29 0,2-4-11 0,-2 4-12 15,3 2 65-15,-1 4 32 0,-1 3-12 0,3 2 10 16,-2 3-6-16,1 5-17 0,2-5-11 0,0 2-16 16,-1 10-26-16,-3-4 3 0,3 5-9 0,-1 6 21 15,1 6 8-15,-1 8 20 0,3-12 17 16,0 9-19-16,0 5 19 0,0 4-26 15,10 36-6-15,-1-35-17 0,-2 6-24 0,2-2-11 16,1-1 6-16,-3-1-15 0,2-8-3 16,-3-4-28-16,0 0-5 0,2-7-4 0,0 0-4 15,-2-5-65-15,-2-3-27 0,6-1 3 0,-9-3-31 16,2-5-20-16,-3 0-54 0,0 0 15 16,11-20-179-16,-6 9-51 0,-6-2 34 0,1 13-273 15,0-13 59-15,0 2 36 0,0 1 39 16,0-2 14-16,0 3 31 0,0 1 30 0,0 8 24 15,-6-17 59-15,0 9 38 0,2 4 11 16</inkml:trace>
  <inkml:trace contextRef="#ctx0" brushRef="#br0" timeOffset="7822.46">11655 701 649 0,'-13'0'321'15,"13"-17"-49"-15,-18-8 1 0,14 17-28 0,8-1-25 16,-3 2 1-16,-2 2-17 0,-2 1 0 16,7-1-30-16,-2 3-8 0,-3 1-20 0,4 2-33 15,4 7 13-15,1 7-12 0,3 4 26 16,0 3-20-16,2 8 24 0,4 6-6 0,-2-1-9 16,0 3 2-16,0 0 1 0,0 1-12 15,-1 2-12-15,-2-7-7 0,-7 0-18 0,5-10 3 16,0 3-16-16,-1-8-6 0,1-1-11 0,-1-7-14 15,0-1-27-15,0-4-29 0,-1-6-34 0,3 0 7 16,19-21-123-16,-12 7-44 0,0-5-33 16,-1 1 24-16,-3-2-167 0,0-6-95 0,-1-1 24 15,-2 0 31-15,-3-1 31 0,-5 1 35 16,0-6 23-16,3 4-10 0,-3 4 10 0,-3 14 37 16</inkml:trace>
  <inkml:trace contextRef="#ctx0" brushRef="#br0" timeOffset="8150.35">12030 737 265 0,'-15'-21'355'0,"11"9"-46"0,-5 9 2 0,0-2-39 16,-1 3 2-16,0 2-1 0,1 0-32 15,0 2 26-15,-2 4-26 0,3 2-6 0,-1 2-4 16,2 3-15-16,-1 0-3 0,4 7-9 16,-1 2 6-16,2 2-9 0,-1 5 2 0,4 0-17 15,0 3-3-15,-1 4-28 0,1-16-13 0,0 11-4 16,13 46-3-16,-9-34-8 0,1-6-11 16,1-9-30-16,-2-1-12 0,1-1-16 0,-1-1 3 15,0-2-11-15,0 0-2 0,0-4 5 16,0-2-11-16,-2-3 0 0,-1-3 4 0,1-3-18 15,-2-8-2-15,0 0-1 0,0 7 2 16,0 0-6-16,-21 9 6 0,7-8-9 0,-2 1 6 16,-2-2-6-16,-2-1-32 0,1 1 10 15,0 0-36-15,-3-3 5 0,2-1-19 0,0-3-9 16,1 3-24-16,11-3-19 0,-2 0-21 16,1 0 14-16,0 0-93 0,-6-11-40 0,10 7-41 15,2-1-10-15,1 2 27 0,1-2-202 0,2-1-33 16,1 0 42-16,8-9 16 0,0 2 23 0,0 1 27 15,1 0 25-15,14-5 41 0,-4 7 5 0,9-4 6 16</inkml:trace>
  <inkml:trace contextRef="#ctx0" brushRef="#br0" timeOffset="8386.03">12083 1160 298 0,'-1'0'482'0,"0"4"-90"0,1-1-49 0,-1 7-29 15,1 4-41-15,1 1 23 0,-1-10-2 0,0 7-5 16,0 0-20-16,0 5-7 0,0 3-11 0,9 18-22 16,-7-18-14-16,2 2-26 0,-1 2-14 15,0-7-23-15,-1 2-19 0,1-4-15 16,-2-1-22-16,1-7-22 0,0 0-28 0,-2-2-33 16,0-3-35-16,0-2 4 0,0-2-200 0,0-2-96 15,0-1 31-15,-1 0-265 0,1-2 55 0,4-9 36 16,-4 7 31-16,0-8 32 0,0-4 38 15,0 1-11-15,9-19 45 0,-9 23 29 0,0 9-2 16</inkml:trace>
  <inkml:trace contextRef="#ctx0" brushRef="#br0" timeOffset="8882.84">12078 1202 584 0,'-5'-3'522'0,"5"-1"-49"0,1 3-24 0,0-4-50 15,1 3-25-15,2-1-33 0,2-1-31 16,5-2-36-16,1 1-22 0,2 2-24 0,2 2-14 15,0 1-27-15,-6 0-26 0,5 0 1 16,18 18-29-16,-13-7 4 0,-6 1-21 0,-2 1-10 16,-3 0-17-16,-2-2-23 0,2 5 9 0,-5-1-9 15,-1 0-6-15,-1-3-15 0,-2-1-7 16,0-11 3-16,0 8-8 0,0-1 7 16,-12 14-14-16,6-13 25 0,-1-3-26 0,0 1-5 15,0-2-2-15,0-1-4 0,0-1-21 16,0 2 15-16,1-3-9 0,1 1 3 0,-2 0-10 15,2-2 14-15,-1 2-18 0,1-1 8 16,2 0 3-16,0-1-2 0,1 1-5 0,0-1 3 16,1 1-6-16,1-1 14 0,0 0-9 0,0 0 12 15,0 0-6-15,13 4 2 0,-7-3-3 16,13 3-9-16,-1-2 0 0,3 5-5 0,1-2 4 16,0 0 8-16,-3 3 2 0,2-2 1 0,-4 2-2 15,1 2 7-15,-5-1-1 0,3-2-13 16,-9 1 6-16,-2-1 16 0,-2 0 3 0,0 0 2 15,-3-7 18-15,0 0 10 0,0 6 8 0,-20 10-27 16,3-6 15-16,-1-3-18 0,-3 0-11 16,-4-1 12-16,2 1-10 0,0-4-17 0,-8-1-5 15,3 2-17-15,2-4-29 0,3 0-17 0,11 0-42 16,-4 0-15-16,3 0 11 0,-3 0-154 16,-12-14-40-16,19 6-39 0,4 1 30 0,1 0-230 15,3 0 43-15,0-1 38 0,1 1 53 16,0-5 22-16,15-19 13 0,-7 11 14 0,2-1 55 15,11-6 11-15,2-4-24 0</inkml:trace>
  <inkml:trace contextRef="#ctx0" brushRef="#br0" timeOffset="9432.31">12860 490 986 0,'-3'-2'380'16,"-1"1"-89"-16,-1-1-36 0,-6 2-32 0,4 0 25 15,-2 2-28-15,-1 5 9 0,1 1 0 0,-5 4-23 16,1 4-28-16,-1 0 3 0,-1 8 7 0,-2 5-11 16,3 3 2-16,-2 2-12 0,3 11 4 15,3 4 4-15,-2-3-15 0,3 3-4 0,3 6-26 16,4-5 0-16,2-25-19 0,0 7-2 16,17 45-12-16,-8-44 0 0,5-11-29 0,-2-2 20 15,6-1-42-15,1-2-11 0,3-3-30 0,2-4-27 16,2-3-46-16,18 3-56 0,-4-6 14 15,-21-4-151-15,8 0-49 0,35-14 29 0,-31 5-300 16,-3 2 59-16,-4-3 40 0,-4-3 35 0,-2 1 52 16,-2-2 8-16,-4-1 42 0,-3 1 29 15,0-1-1-15,-1-6-9 0,-4 6 70 16</inkml:trace>
  <inkml:trace contextRef="#ctx0" brushRef="#br0" timeOffset="9686.48">13172 828 702 0,'0'-1'493'0,"-2"2"-57"0,4-1-83 0,-1 3-44 16,1 4-11-16,1 6-7 0,0 4-9 15,-1 7-5-15,3 2-5 0,-1 7-30 16,0 0-17-16,2 3-11 0,-1 0-18 0,-3-2-7 16,-2-1-28-16,2-3-4 0,-2-16-21 15,0 2-12-15,0 2-51 0,0 0-4 0,0-2-37 16,0-4-24-16,0-2-24 0,0-3-33 0,0-7 4 15,0 6-167-15,-13-5-85 0,11-12 29 16,6 1 24-16,-2-7 25 0,3-2-292 0,1-3 29 16,0-5 36-16,0-1 32 0,0-4 42 0,-2 3 28 15,1 3 20-15,-2 0 19 0,-1 3 13 16,0-1 9-16</inkml:trace>
  <inkml:trace contextRef="#ctx0" brushRef="#br0" timeOffset="9971.26">13134 848 722 0,'-9'-8'531'0,"1"2"-24"0,1-1-28 16,3 6-52-16,2-6-12 0,-1-2-43 16,3 4-23-16,1 0-56 0,1-3-34 0,4 1-23 15,3 2-21-15,11-2-13 0,4 4-21 16,-4 2-7-16,2 2-47 0,0 9-6 0,2 0-7 16,0 0-31-16,-3 6 6 0,0 2 2 0,-3 3-24 15,-3 1-4-15,-4-1 1 0,-2 2-19 0,-2-6-4 16,-5 3-8-16,-1 0 3 0,-1-12-4 15,-12 19 8-15,3-15-16 0,0 0-10 0,-7 0 1 16,-1-2-38-16,-4-6-31 0,11-4-60 16,-5 0-38-16,-1 0 14 0,-14-16-180 0,21 11 29 15,2-7-268-15,5-2-18 0,2 8 51 16,0-3 38-16,10-15 55 0,1 7 17 0,-2 1 37 16,6 1 25-16,1 0 24 0,2-3-11 0,1 0 33 15,-2 5 5-15</inkml:trace>
  <inkml:trace contextRef="#ctx0" brushRef="#br0" timeOffset="10683.63">13460 800 586 0,'14'5'437'0,"-8"3"-70"0,2 6-50 16,-2 3 68-16,1 4-10 0,0 1-25 0,-1 5-28 15,1-3-35-15,0 1-29 0,4-3-19 16,-5 1-14-16,-1-4-19 0,1-2-28 0,-1-2-5 16,0-5-21-16,-3-1-8 0,2-4-19 0,-1 2-6 15,3-7-17-15,-6 0-4 0,8 0-32 16,7-14-4-16,-6-2-25 0,2 1-32 0,1 0-21 15,2-5 1-15,-3 3-17 0,1-7 5 16,0 5-12-16,0-5 6 0,-1 4 5 16,-3 3 6-16,0 5 10 0,-3 2-12 0,0 3 6 15,-2 5-5-15,-3 2 3 0,0 0 17 0,6 22 5 16,-7-8 23-16,1-5-5 0,0 7 5 0,0 0 19 16,0 1-9-16,12 12 8 0,-5-9-6 0,1-4 3 15,0-1 7-15,1-2-11 0,-1-2-5 16,3-3 5-16,-1-4 10 0,7-4-15 0,-17 0 2 15,12 0-1-15,20-16-18 0,-16 4-6 16,-2-4-18-16,1-3-2 0,-1-1-17 0,-1-7-21 16,3 3-5-16,-3-2-14 0,-2-4-26 0,-2-4 5 15,2 0 9-15,-5 0-26 0,-2 6-2 16,-2-3 34-16,-1 0-4 0,-1 20 16 16,0-5 5-16,0 0 7 0,0 1 9 0,-13-3-1 15,4 17 6-15,3 1 38 0,-3 4-9 0,2 4-2 16,-4-1 27-16,4 5 3 0,1 7 17 15,-1 0 14-15,4 6-17 0,-1 4 19 16,0 0-7-16,2 5 3 0,2-20 24 0,0 8-2 16,13 33-2-16,-4-23 5 0,-1-5-4 15,-2-2-11-15,2-2-2 0,1-1-14 0,-2-5 9 0,0-3-16 16,-3-6 1-16,2-2 8 0,-2-3-8 16,-4-3-5-16,8 0-10 0,1 0 12 0,8-16-6 15,-9 8-17-15,0-4 10 0,0-2-16 0,-1-4-18 16,1-3 22-16,1 5-5 0,-1 0-6 15,0 0 5-15,-1 8-17 0,1-2 10 0,0 2-4 16,0 6-11-16,1-6 6 0,-9 8 5 0,12 0-1 16,-1 0 7-16,17 13-7 0,-16-5 13 15,-2 7-3-15,3-3-14 0,-2 2 2 0,0-1 9 16,-2 3-2-16,-5-2 3 0,1-1 0 0,0-5-1 16,-5-8-3-16,0 11 7 0,0 0 9 15,0-2-10-15,0 0-8 0,-16 4 19 0,3-9-11 16,-3 4-2-16,-2-6-23 0,9-2-19 0,-8 0-61 15,-2 0 10-15,-3 0-123 0,-26-10-106 16,24 2 28-16,4 2-256 0,6-4 39 16,0 3 40-16,8-1-15 0,4-1 33 0,2 9 81 0,14-12 26 15,5 7 24-15,6 2 17 0,0-1 16 16</inkml:trace>
  <inkml:trace contextRef="#ctx0" brushRef="#br0" timeOffset="11276.42">14355 1069 845 0,'0'4'407'0,"2"-4"-46"16,-2 0-47-16,2 1 9 0,0-2-26 0,0-3-19 16,5-1-54-16,-2-6-5 0,2 2-8 0,1-3-36 15,1-2-8-15,3 2-31 0,1 0-16 16,-1-6-22-16,-1-6 5 0,2 3-19 0,3-4-7 15,-2-4 4-15,0 3-20 0,-2-8-13 0,2 0-2 16,-5-2-20-16,-2-1 12 0,1 1-25 16,-4-3 22-16,-2 7-21 0,-2 19 5 0,0-8-6 15,0-2-10-15,-10-16-2 0,2 22 9 16,5 7-16-16,-3 0 13 0,-1 7-7 0,-2 7 8 0,0 4 11 16,-2 3 0-16,-1 6 6 0,1 6-6 15,0 2 21-15,2 7 8 0,0 4 5 0,2 5 10 16,2 4 10-16,5-2-1 0,0-1 14 0,0-21 12 15,0 8-2-15,16 39-17 0,-7-35 5 16,5-1-2-16,-1-7 4 0,3 0-9 0,-3-3 5 16,2-7 10-16,8-6-28 0,-2 0-9 15,-3-4 2-15,-9-5 4 0,9 0-18 0,2 0-29 16,21-18-8-16,-17 8-15 0,-3-5-7 0,1 2-10 16,-2-8-3-16,-4 4-12 0,-3-2 3 0,-1 1-2 15,-2 2-7-15,-1 2 23 0,-1 4-15 16,-4 0 24-16,-2 1-2 0,-2 4-1 0,0 5 2 15,0-2-11-15,0 4 0 0,-2 2 23 0,-4 3 13 16,5 5 15-16,0 1-7 0,-3 1 2 16,2 3 24-16,2 3-21 0,0-4-2 0,0-9 15 15,0 6-10-15,0-1 1 0,0 3-12 16,14 11 7-16,-9-16-4 0,1-3-26 0,0-2-17 16,4-2-21-16,-1-6-40 0,2-4-53 0,1 0 11 15,1-3-193-15,1 0 28 0,-8-2-283 0,3 0 50 16,3 0 45-16,-8 2-11 0,-2 1 37 0,-2 9 31 15,0-12 50-15,0 3 21 0,0-2 13 16,0 1 31-16,-13-12 27 0</inkml:trace>
  <inkml:trace contextRef="#ctx0" brushRef="#br0" timeOffset="11413.77">14869 681 1132 0,'-6'-3'399'15,"4"0"-31"-15,-6 5-70 0,4-1-48 0,-3 2-24 16,1 7-29-16,-3 0-21 0,4 4-73 0,3 1-93 15,2-9-50-15,0 4-59 0,0 2 10 0,0-1-244 16,0 1-79-16,0-3 36 0,0 1 37 16,11 7 0-16,-1-9 33 0,4-2 7 15</inkml:trace>
  <inkml:trace contextRef="#ctx0" brushRef="#br0" timeOffset="11696.52">15049 802 1108 0,'0'-2'513'0,"0"-2"-43"16,0 4-34-16,-2 0-48 0,2 0-31 16,-2-1-43-16,-3 8-22 0,1-2-21 0,-1 1-18 15,-4 3-16-15,-3 3 1 0,4 10-32 0,1-1-14 16,-1 4-30-16,3-1-17 0,0-2-12 16,3 2-7-16,2-12 8 0,0 5-42 15,14 21 9-15,-6-21-22 0,1-2-2 0,5-5 4 16,1-1-45-16,4-4-25 0,-2-4-24 0,-7-1-51 15,17-11-29-15,-9 4-53 0,8-3 14 0,2-4-140 16,-4 2-68-16,-1-5 27 0,3 1-275 16,-1 0 42-16,2-3 42 0,-2 2 39 15,-4 0 56-15,8 3 16 0,-5-4 9 0,5 2 40 16,-4 1 24-16,2-9 17 0,-2 6 0 16</inkml:trace>
  <inkml:trace contextRef="#ctx0" brushRef="#br0" timeOffset="11968.29">15646 399 957 0,'0'-4'433'16,"0"2"-70"-16,-2 8-23 0,2 5-37 0,0 3 12 16,0 8-11-16,-4 5-10 0,8 7-13 0,2 2-15 15,2 1 4-15,-1 6-20 0,4 6 8 16,-2-3-16-16,5 2-38 0,-8-5-8 0,2-4-40 15,-4-2-13-15,0-3-1 0,-2-4-51 16,3-5-16-16,-5-3-45 0,2-8-46 16,-2 0-39-16,2-6-38 0,0-1 10 0,0-7-203 0,-2 0 24 15,15-14-280-15,-5 4 50 0,2-4 40 16,-3-2-30-16,0 0 17 0,2-3 35 0,2-8 49 16,-2 6 52-16,8 2-10 0,-6-11 61 15,3 4 8-15</inkml:trace>
  <inkml:trace contextRef="#ctx0" brushRef="#br0" timeOffset="12968.1">15964 683 860 0,'-2'0'368'0,"0"1"-5"16,2 4-48-16,-5 5 34 0,-4 1-15 0,2 3-16 15,-2 2-6-15,-5-1-24 0,-1 0-24 0,-1 0-28 16,1 0-23-16,-2 0-25 0,0-2-9 16,-1 0-38-16,2-3-6 0,5-1-6 0,-5-1-7 15,0-1-30-15,7 0-9 0,1-4 2 16,2-3-15-16,6 0-25 0,0 0-3 0,-8-9-31 15,10 3-10-15,0 1-11 0,5 5-1 0,0-5 9 16,0 0-15-16,1 3-8 0,4 0 8 16,-5 7 3-16,-7-5-5 0,11 0 5 0,11 12-5 15,-9-3 13-15,-1 6-7 0,3-1 1 0,0 6 8 16,2-2 8-16,3-2 21 0,-4 1 5 16,2 2 0-16,-2-5 9 0,1-1-10 0,-2-4 3 15,-2-2-1-15,3-1 2 0,-7-2-7 0,8-3 2 16,-7-1 3-16,5 0-5 0,3 0 1 15,20-16-8-15,-17 0 5 0,-2 7-11 0,-2-2 3 16,-4-3-5-16,3-1 7 0,-3-2-11 16,-1-1-14-16,-2-2-5 0,-1 0-1 0,-1 1 8 15,-2-3-10-15,-3-3 12 0,-1 11-8 16,0 0 5-16,-2 14 6 0,0-10-11 0,0 2-10 16,-9-6 14-16,2 12-8 0,-7 5 6 0,4 4 9 15,0 5-15-15,1-2 22 0,-4 5 9 0,-1 3 1 16,3-1 0-16,1 5 3 0,2 0 2 15,3 0 2-15,-1-1-2 0,4-4 7 0,0 3-4 16,2-11 7-16,0 3-9 0,15 13 17 0,-5-11-23 16,1-7 7-16,2-2 12 0,-4-5-17 15,4 0-10-15,1 0 20 0,4 0-11 0,20-17 3 16,-18 11-26-16,-1-5 7 0,0-4-26 16,0-3-7-16,-3 1-10 0,1 0-7 0,-6-3-10 15,5 0 1-15,-5 1-19 0,-1 5 32 0,-2-4-3 16,-3 4 3-16,-1 4 2 0,0 2 3 15,-4 7-6-15,0-1 17 0,-2 4 22 0,-4 6 10 16,1 0 19-16,-1 3 1 0,-2 5 3 0,2 0 14 16,2 2-9-16,2-2 21 0,1 0-5 15,1-9 9-15,0 5-1 0,0-1-12 16,16 12-2-16,-7-15-9 0,2 1-3 0,3-5 16 16,-1 0-26-16,8-1 4 0,-13-3-7 15,8 0 6-15,20-14-10 0,-16 6 17 0,1-2-19 16,-1-1 0-16,3 0-19 0,-6-7 21 15,-3 0-26-15,2-4 23 0,-1 2-12 0,-1-1 4 16,0 0-15-16,-3 5 3 0,-3 2-4 0,-8 7 12 16,5-1-5-16,-1 1 6 0,-1 0-5 15,0 2 5-15,-3 4-15 0,0 1 20 0,-3 6-11 16,0 6 22-16,-1-1-21 0,1 9 24 0,2 4-7 16,-2 3 12-16,-1 6-9 0,2 9 13 15,0 6 6-15,1-2 10 0,1-5-10 16,0-23 15-16,0 10-15 0,0 4 14 0,0 2-19 15,0 1 5-15,0 0-11 0,0-1 6 16,0-3-5-16,-16 27-15 0,10-33 21 0,1-1 1 16,-3-9 10-16,-4-4-5 0,-1-2-3 0,-3-2-4 15,5-6 19-15,-3-1-7 0,5 0-2 16,-4 0-5-16,-19-12-3 0,12 4-2 0,7-1-5 16,-3-5-1-16,7 2 6 0,-1-1 0 15,2 1 9-15,5 0-21 0,1 0 15 0,2 0-6 16,13-19-10-16,3 9-5 0,3 2-2 0,3 1-45 15,3 0-8-15,4 2-5 0,0-2-29 16,-2 3-21-16,2 1-26 0,-4 0-60 16,0 2 20-16,-3-1-157 0,-8-1-64 0,-1-1 35 15,3 1-286-15,-9 0 67 0,2 6 50 0,-3-2-3 16,-6 2 36-16,9 0 77 0,-4-1 10 16,0 0 50-16,-1 1 39 0,0-1-2 0,6 2 9 15,-8 4 5-15</inkml:trace>
  <inkml:trace contextRef="#ctx0" brushRef="#br0" timeOffset="16505.22">17144 405 517 0,'-14'0'321'0,"14"0"-45"0,0 0-33 0,0 0-9 16,0 0 7-16,0 0-21 0,0 0 23 0,16 8-44 15,5 6-15-15,-2 3-23 0,6 2 34 0,0 5-21 16,9 3-5-16,-5 5 6 0,2 4-7 0,-1 9 5 15,3 6 7-15,-6-2-20 0,-2 0 1 16,-7-4-19-16,-4-1-13 0,-3 0-10 16,-9-1-27-16,-2-23 1 0,-15 42-12 0,3-23 1 15,-6-5-2-15,0-5-20 0,-3-5-16 0,-3 0-32 16,3-5-23-16,-2-4-44 0,1-2 6 16,3-5-144-16,0-5-97 0,19-3 26 15,-11 0-272-15,-5-14 23 0,12 0 52 0,13 4 34 16,5 0-4-16,8-2 30 0,10-3 67 0,10 3 17 15,7-3 3-15,5 2 22 0</inkml:trace>
  <inkml:trace contextRef="#ctx0" brushRef="#br0" timeOffset="17266.78">18272 809 683 0,'-11'-12'420'15,"3"-3"-68"-15,-2 1-44 0,-1-1 47 0,-3 4-50 16,2 3-8-16,-1 2-48 0,0 3-7 16,-1-3-34-16,3 7-28 0,-3 4-2 0,-1 7-22 15,-1 2 4-15,-2 5 2 0,2 3-5 0,2 6-11 16,1 0 3-16,2 1-13 0,-1-3-14 16,5 0-20-16,2 0 4 0,3-1-10 15,2-16-9-15,0 5-4 0,15 15-1 0,-3-17-24 16,0-3 13-16,1-3-16 0,7-6-17 0,-10 0-13 15,7 0-29-15,20-19-4 0,-16 10-21 0,0-7-13 16,2 2-4-16,-5-2-6 0,0-3-24 16,-2 2 1-16,-2-6-10 0,0-1 14 0,-1-1-5 15,-5 1 6-15,3 5 2 0,1 2-9 0,-6 2 25 16,-6 3 6-16,5 5 4 0,-4 4 5 16,-2 5 15-16,-1 11 47 0,1 2-3 0,-2 2 15 15,-1-1 13-15,0 4-2 0,2-1 8 16,2-1-2-16,0-8 8 0,0 6-6 0,0 0-9 0,0 0 11 15,16 15 4-15,-8-22-18 0,0 0 15 0,-1-3-20 16,4-1 8-16,-11-5-5 0,12 0-10 16,16-11-9-16,-11 5 2 0,-2 0-15 15,-1-5-24-15,0-3-2 0,0-1-27 0,1 0 1 16,-5-4-11-16,4-1 19 0,2 6-21 0,-9 0 21 16,2 4-7-16,-7 0-5 0,4 5 17 0,-3 5 9 15,-3 0-5-15,0 0 10 0,8 20 16 16,-5-4 13-16,-3-8 10 0,0 6 9 0,0 3 2 15,0 3 5-15,0 2 5 0,0-2-3 0,0-3 14 16,10 17-3-16,-9-21 2 0,-1-3-4 16,0-10 2-16,0 6-11 0,0-6 24 0,0 8 14 15,0-8 10-15,5 9-3 0,-6-15-20 0,1-1-24 16,0-2 9-16,1-2-6 0,1-1 3 16,-2 5-20-16,0-7 0 0,12-11-19 0,-4 8 7 15,-1 3-32-15,-3-1 20 0,7 4-12 16,3 3 5-16,-1-2-2 0,4 3 1 0,3 6-18 15,-9 1 13-15,3 0-9 0,21 10 21 16,-16-2-25-16,-3 1 21 0,-3 4-8 0,-4-1-6 16,-4 4-3-16,2-3 23 0,0 1-14 15,-5 0 6-15,-2-6 0 0,0-1-15 0,0 3-16 16,0-2-28-16,0-2-29 0,0-6-38 0,0 9 12 16,0-9-116-16,0 6-33 0,4-1-51 15,4-5 27-15,4-3-192 0,4 1-66 0,4-2 42 16,1-2 36-16,10 1 61 0,-2 1 27 15,1-4-15-15,-3 0 27 0,0-4 36 0,0 1 7 16</inkml:trace>
  <inkml:trace contextRef="#ctx0" brushRef="#br0" timeOffset="17702.94">19228 886 428 0,'6'-16'367'0,"1"3"-36"16,-10 0-14-16,3 13-10 0,-3-24-9 0,-4 16-37 16,2 1 13-16,-5 0-7 0,-4 5-18 15,6 2-14-15,-19 10 3 0,8 1-6 0,-4 3-17 16,0 3-3-16,0 4-25 0,3 4-20 15,1 2 12-15,3-1-15 0,-2 0-6 0,8 3-9 16,3-3-17-16,5-2-21 0,2-12-21 16,0 3 15-16,19 20-19 0,-8-22-2 0,3 3-31 15,4-8 6-15,2-6-24 0,2-1-29 0,-13-1-34 16,9 0-23-16,22-19-57 0,-17 6 10 16,0 0-57-16,-9-4-16 0,6-2-25 0,-8-4-23 15,3-2-18-15,-3 1-4 0,-2-5-21 16,1-3 23-16,-6 1-43 0,-1-6 18 0,-1 3 4 15,-1-7 61-15,-2 22 20 0,0-10 113 0,0-5 32 16,0-1 38-16,0 2 38 0,-12-26 44 16,10 38 8-16,-6 9 14 0,4-2-1 0,-2 6 17 15,5 5-5-15,-6 3-13 0,-5 11 40 0,2 6 7 16,0 5 19-16,1 4 3 0,2 10 2 16,7 6 14-16,0-22-14 0,0 16 7 0,12 43 9 15,-5-30-24-15,3-3-18 0,0-1-15 16,6-3-10-16,-3-6-4 0,2 0 9 0,6-7-34 15,-5-4-52-15,-4-1-17 0,0-8-55 0,0-6-56 16,4 2 7-16,-7-7-206 0,0-5 25 16,4 0-336-16,0 0 27 0,3 0 45 0,7 0 38 15,23-10 22-15,-17 3 41 0,3-5 44 0,2 0 10 16,11 2 43-16,2-6 15 0,5-1 16 16,16-1 4-16</inkml:trace>
  <inkml:trace contextRef="#ctx0" brushRef="#br0" timeOffset="18202.28">20246 609 296 0,'3'-14'406'16,"1"4"-41"-16,2-9-28 0,3 4-15 0,0-6-46 16,1 7-17-16,1 1-30 0,0 2 22 0,-4 4-15 15,2 2-19-15,0 4-27 0,2 7-4 16,-4 8-14-16,12 8 7 0,-1 5-9 0,-2 5-14 16,1 5 9-16,-2 3-6 0,1-1-9 0,0-2-24 15,-1 3-13-15,-6-6-7 0,5-3-17 16,-2-6-12-16,-2-1-4 0,2-5 9 0,-3-2-17 15,-3-9-31-15,-1 1-18 0,1-4-29 0,0 0-23 16,-6-5 4-16,9 0-156 0,12-15-55 16,-11 6-52-16,3 1 28 0,-2-10-247 0,0 2 25 15,-1-8 20-15,-3 2 45 0,2-4 43 0,-4-1 22 16,3 1 23-16,2-3-26 0,-3 2 15 16,-2 2 3-16</inkml:trace>
  <inkml:trace contextRef="#ctx0" brushRef="#br0" timeOffset="18513.09">20729 598 547 0,'0'-18'368'0,"1"4"-42"16,0 2-26-16,0 3 24 0,-1 2-40 0,0 7 35 15,0-4-34-15,-1 1-27 0,0 6-27 0,-2 7 3 16,0-2 10-16,-1 7-3 0,-3 5 11 0,0 4-21 16,0 0-6-16,-2 12-6 0,2 1-1 15,-1 8-22-15,3 5 3 0,-1-2-12 16,0-1-32-16,2-1 10 0,0-4-18 0,1 0-30 16,3-2-20-16,-2-3 0 0,2-23-6 0,0 10-1 15,0-3-22-15,0-2 1 0,0-3 8 16,0-4-30-16,0 0 2 0,-10 3-3 0,10-10-14 15,-2-1 0-15,2-1-2 0,-2 0-4 0,-1 1-2 16,-2-1-47-16,0 1 11 0,-8 1-10 0,-4 0-20 16,2 1-6-16,-3-2-9 0,2-2-18 15,1 0-14-15,-6-1-17 0,6-1-28 0,9 0-11 16,-9 0-38-16,0 0 18 0,-1 0-95 16,-8-17-49-16,17 5-29 0,10 0 30 0,9-2 27 15,-1-2 29-15,2 0-294 0,7 1 40 0,1 1 51 16,6 1 43-16,2 1 36 0,6 0-3 15,0 2 27-15,2-1 11 0,2 4 37 0,2 1 0 16</inkml:trace>
  <inkml:trace contextRef="#ctx0" brushRef="#br0" timeOffset="18937.76">20886 1144 323 0,'-7'2'420'0,"1"0"-61"16,-2 2-5-16,6-2-66 0,0-3 4 16,5 3-35-16,-4-6 17 0,5 4-29 0,-4 0-27 15,0 1-1-15,2 0-12 0,3-2-26 0,2-3-15 16,1 7-6-16,5-6-16 0,0 0-14 0,1-3-21 16,2 1-2-16,-2 0-17 0,4-7-9 15,-1 5 0-15,-1-2-9 0,-1 1-4 0,-3 0-20 16,-5-1 10-16,2-1-6 0,-1 0-13 0,-2 1-1 15,-3 2 3-15,-3 3-14 0,0 4 3 16,0 0-20-16,0-6 9 0,-19-2-4 0,5 10 5 16,-1 1 2-16,-2 5 5 0,-1 1-15 0,-2 3 26 15,-1 0 0-15,2 2-2 0,2 6 7 16,1-3-1-16,1 4-4 0,1-1 5 0,4 1 11 16,6-1-18-16,0-3 1 0,4-12-2 15,0 5 9-15,12 12-11 0,-2-13-7 0,6 2-8 16,3-5-20-16,3-3-34 0,4 1-19 15,4-4-20-15,-13 0 9 0,13 0-134 0,45-12-51 16,-32 3-31-16,-6 1 26 0,-6-8-203 0,0-1-58 16,-5 5 39-16,-2-6 39 0,-5-1 37 15,-2 5 44-15,-4-5 5 0,-1 1 1 0,-5 6 19 16,-2-7 35-16</inkml:trace>
  <inkml:trace contextRef="#ctx0" brushRef="#br0" timeOffset="19327.8">21357 1059 602 0,'-3'0'359'0,"-2"0"-55"0,0 1-2 0,0 5 2 16,-2 1-44-16,2 1-31 0,2 1 27 15,-3 4 10-15,0 3-6 0,2 1-12 0,-2 5-14 16,4-3-13-16,0-2-7 0,1-2-29 0,1-10-13 16,0 5-2-16,0 1-28 0,0-3-12 0,0 1-11 15,0 1-3-15,0-3-13 0,0-1-4 16,0-6-5-16,0 6-7 0,0-6 7 0,0 7-9 16,0-7 7-16,0 0-9 0,0 0-16 15,7 10 6-15,-9-12-25 0,0-5 19 0,4-2-24 16,-5-2 6-16,2-2-21 0,1 5 23 15,0-5-29-15,0 1 15 0,0-1-4 0,0 0-32 16,7 0-2-16,6-7 8 0,-2 12 6 16,4 0-2-16,1 1-17 0,-1 1 7 15,1 5 12-15,0-2-3 0,-9 3-7 0,5 0 13 16,1 0-6-16,15 17-11 0,-14-5-7 0,-2 2 7 16,0 1 4-16,-3 0 14 0,-4 0-9 0,-2 1 2 15,-3-4-2-15,0-7 7 0,0 3-22 16,0 1-2-16,0-3-37 0,-13 7-23 0,8-9-43 15,2-2-46-15,0 2 13 0,0-3-128 16,0 1-36-16,0-2-48 0,1 0 32 0,2 0 32 16,0 0 28-16,0 0-264 0,12 0 39 15,9 0 36-15,-10 0 30 0,6 0 46 0,5 0 3 16,2 0 29-16,7 0 63 0,36-9-21 0</inkml:trace>
  <inkml:trace contextRef="#ctx0" brushRef="#br0" timeOffset="19579.47">21889 1168 945 0,'2'-13'402'0,"-3"4"-56"16,-1 1 71-16,-1 1-16 0,-1 2-30 0,-3-2-32 16,0 5-13-16,0 2-28 0,-6 4-11 15,4-4-15-15,-16 14-15 0,3 2-4 0,0 0-27 16,4 6 2-16,5-5-21 0,4 3-14 16,2-3-26-16,1 4-1 0,3-4-9 0,2 3-10 15,1-11-28-15,0 4-1 0,12 13-8 0,-4-12-2 16,3-1-20-16,4-5-18 0,-3 0-44 15,6-2-4-15,1-2-2 0,1 0-103 0,0-3-50 16,0 0-75-16,-12-1 20 0,5 0-213 0,17-10 35 16,-13 6-279-16,0 1 51 0,2-3 47 0,-2 4 39 15,3-3 50-15,4 0 52 0,3-2 2 16,4 2 66-16,-2 0 3 0,28-12 0 0,-5 1 49 16,8 1 35-16</inkml:trace>
  <inkml:trace contextRef="#ctx0" brushRef="#br0" timeOffset="22728.29">23354 703 1002 0,'0'0'355'0,"0"-15"-49"0,-30-6 42 15,28 18-29-15,2 0-32 0,-4 2-44 0,0 0-25 16,2 9-27-16,-2 11 11 0,0 10-1 0,1 1-1 15,-2 16 5-15,3-1-11 0,0 3-25 16,2-23 2-16,0 10-17 0,12 44-19 16,-4-35 7-16,0-6-29 0,1-5 6 0,-2-11-19 15,1-2-10-15,1-4 6 0,1-1-13 16,-1-2-6-16,2-3-12 0,9-4-35 0,0-3-3 16,-10-3-25-16,6 0-14 0,19-12-9 15,-15 2-7-15,-2-2-8 0,-3-3-11 0,2-2-5 0,-5 0 19 16,3-2-1-16,-5-1-10 0,2 1 18 15,-2 5-11-15,-2 2 20 0,-3 2 4 16,-1 5 3-16,-3 3-2 0,-1 2 10 0,3 9 14 0,-2-1 19 16,-5 10 14-16,4-10 3 0,0 6-11 15,0 4 21-15,0 1-14 0,0 1 2 0,0-1 3 16,0-5-5-16,11 15 19 0,-4-17-21 16,1-4 11-16,4 1 3 0,1-4 2 0,4-2-1 15,-1 0-10-15,-2-3-17 0,4 0-12 16,29-18 19-16,-21 6-7 0,-3-1-13 0,-3-3-4 15,-3-2-20-15,-3 0-7 0,-4-2-16 0,-1 4-15 16,-3-2 0-16,-4 4-20 0,-1 3 9 16,-1 11-23-16,-19-20-11 0,0 13-35 0,-5 4 11 15,-6 1-127-15,-6 1-89 0,-3 0 28 0,18 1-281 16,-9 0 66-16,-4 0 18 0,0 0 39 16,1 0 32-16,5 6 28 0,1-6 57 0,4 0-1 15,1 0 22-15,6 0 2 0,1 0 38 16</inkml:trace>
  <inkml:trace contextRef="#ctx0" brushRef="#br0" timeOffset="22926.81">23270 998 360 0,'-12'-7'488'16,"2"2"-31"-16,0-2-5 0,1 1-16 0,-2 2-28 16,7 4-39-16,-2-4-28 0,8 3-49 15,-2-1-40-15,4-1-12 0,3 1-34 0,7-3-35 16,10 3-48-16,12-1-41 0,8 0-101 15,12 1 2-15,4 0-150 0,8-1-50 0,0 1 20 16,11 2-327-16,-40 0 30 0,18 0 37 0,11 0 30 16,5 0 51-16,0 0 13 0,-2 0 37 15,-1 0 1-15,54 12 64 0</inkml:trace>
  <inkml:trace contextRef="#ctx0" brushRef="#br0" timeOffset="23506.96">24625 1141 504 0,'-1'15'484'0,"0"-4"-86"0,2-1 17 16,0 2-33-16,-1-12-30 0,10 15-30 0,-3-10-24 15,5 0-10-15,4-3-36 0,-7-2-17 0,22-15-30 0,-6 6-26 16,-1-6-25-16,2-2-20 0,3-2-13 16,2-3-34-16,-1-1-18 0,1-2-32 15,-1-4-9-15,0 2-8 0,-5-7-5 0,0 1-18 16,-2-2 7-16,-2-1-22 0,-3-3 1 0,-1 3 26 15,-4 2-2-15,-3 4-3 0,1 4 20 0,-6 7 6 16,1 1 15-16,-4 7-10 0,-2 11 0 16,0-8-6-16,0 8-2 0,1-11-13 0,-4 15 18 15,-2 3-3-15,0 7 4 0,-1 5 6 16,-1 9 12-16,0-4 12 0,-2 11-3 0,3 2 22 16,2 4 6-16,3-1 1 0,-2 6 1 15,3-26 22-15,0 14-17 0,12 40-14 0,-4-37 6 16,0-3-12-16,-2-9-19 0,-1-5 3 15,0-2-6-15,1-3-5 0,-3-5-4 0,0-2-5 16,0 0 1-16,0-2 6 0,0-3-6 0,0 0-4 16,2-1-11-16,-5-2-10 0,0 0-13 0,10-17-20 15,-8 5 7-15,-4-5-25 0,2 8-3 16,-10-18-26-16,2 7 9 0,-3 1-9 0,-4 0 3 16,-2 2 2-16,-2-1-1 0,-4 2 14 0,-2 3 1 15,-1 4 9-15,-5-1 0 0,3 1 0 16,-2 6-2-16,-3-3 20 0,3 5-12 0,0-4 13 15,17 5-6-15,-8 0 1 0,-2 0 9 0,-3 0 0 16,6 0-4-16,-19 14-2 0,26-11 3 16,3 1 2-16,1 2 4 0,5-1 4 0,4 0 2 15,5 4-12-15,5-6 13 0,4 2-2 0,7-1-7 16,5-3-53-16,6 1-28 0,-15-2 9 16,11 0-167-16,34-11-49 0,-22 7 26 0,-2 0-286 15,3-3 32-15,-2 4 40 0,-6 0 34 16,2 0 32-16,-3-2 39 0,-1 1 20 0,3-2 39 15,4 5 14-15,-5 1-8 0</inkml:trace>
  <inkml:trace contextRef="#ctx0" brushRef="#br0" timeOffset="24104.04">25424 1123 1041 0,'-5'8'369'15,"4"-3"-58"-15,1-1-37 0,-1 0 43 0,1-5-23 16,2 3-4-16,0-1-3 0,2-3-16 16,3 1-20-16,1-1-31 0,6-4-27 0,1-5-21 15,2 2-21-15,-1-3 0 0,6-1-27 16,-5-1-19-16,-1-3-19 0,1 0-14 16,-1-5-16-16,0 0-9 0,-5 0-32 0,-1-3 3 15,-2-3-27-15,-1-3 9 0,-2 4-9 0,-4-4 9 16,-1 3 2-16,0 15-4 0,0-3 1 15,-20-19-5-15,6 21-2 0,0 2 13 0,2 1-9 16,-3 9 4-16,-1 0-9 0,0-1 21 16,1 4-9-16,0-2-5 0,2 7-10 0,-3 2 18 15,0 6 2-15,6 4 13 0,-4 1 3 0,2 5 10 16,3 2-5-16,3 5 17 0,0 7 3 0,5-1 2 16,1-19 0-16,0 11-11 0,19 39 7 15,-9-33 5-15,7-2-8 0,0-1-9 0,4-6 11 16,3-2-4-16,-2-4-1 0,4-6-19 0,1-1 13 15,2-9-5-15,-3 0-5 0,-14-4-12 16,8 0-8-16,25-11-21 0,-21 4-13 0,0-3-11 16,-2-2-22-16,-2 0 13 0,0-5-31 0,-2-2-4 15,-2 1-6-15,-6-4 10 0,7 1-18 0,-6 4 8 16,0 3-12-16,-2-1 10 0,-1 6 63 16,-4 1-7-16,0 1 29 0,-2 4-29 15,-1 2 23-15,-1 1 21 0,3 14 26 0,-5-2 17 16,2-1-12-16,-3 2 12 0,3-6-2 0,0 3 6 15,0 4 4-15,0-1-10 0,12 14-10 0,-7-16 7 16,2-1-5-16,0-4-2 0,0 0-9 0,0-3-5 16,4-3-37-16,-3 0-28 0,4 0 3 15,16-18-152-15,-13 7-89 0,2-6 27 0,1 4 22 16,-7-4-347-16,1-1 51 0,0 2 40 16,0-3 64-16,-6-1 51 0,2-1-17 0,-3 2 24 15,-3 7 22-15,-2 0 38 0,0 12-33 0</inkml:trace>
  <inkml:trace contextRef="#ctx0" brushRef="#br0" timeOffset="24236.4">25989 849 217 0,'-14'-1'482'0,"-1"-1"-108"15,2 0-62-15,13 2-13 0,-11 0-62 0,1 0-32 16,0 0-60-16,-7 19-44 0,15-11-70 0,-2 3-92 16,6-1 8-16,-2-5-322 0,17 13 12 0,2-7 9 15,7 0 59-15,0-3-12 0</inkml:trace>
  <inkml:trace contextRef="#ctx0" brushRef="#br0" timeOffset="24489.57">26293 937 1132 0,'1'-4'432'0,"-3"2"-50"16,2 0-33-16,-4 3-20 0,-1 6-10 0,-6 1-9 15,-3 6-14-15,2 3-24 0,-2 5-11 16,3-2-10-16,1 1-34 0,2 3-13 0,-2 0-3 15,3-2-28-15,7 0 6 0,0-14-33 0,0 5-8 16,0 0-11-16,11 14-8 0,-1-16-18 16,3-5-1-16,3-3-17 0,4-1-48 15,-10-2-60-15,7 0-62 0,26-13 9 0,-18-1-224 16,3 2 29-16,-2 1-354 0,3 2 61 0,1-2 25 16,-4 1 62-16,6-2 41 0,0 4 37 15,1 1 18-15,-7 0 15 0,2 0 30 0,-7 4 17 16,-1-2 12-16,-8 1-2 0</inkml:trace>
  <inkml:trace contextRef="#ctx0" brushRef="#br0" timeOffset="24852.53">26515 1085 574 0,'-6'3'426'16,"1"2"-38"-16,5-1-50 0,0 2 29 0,5 3-5 16,-2-2-17-16,7-2-31 0,2-2-20 0,4 3-23 15,0-4-22-15,-1-1-25 0,-5-1-19 0,4 0-35 16,4 0-6-16,3 0-19 0,22-14-26 15,-23 8 2-15,-1-5-30 0,0-2-21 16,-2-3-7-16,-4-1-9 0,-1 4-24 0,-3-1-14 16,-4 6-12-16,-4-6 8 0,-1 5-5 15,0 9-14-15,-16-12 2 0,1 10 5 0,-6 9 1 16,0 0-7-16,-4 1 21 0,0 8 2 0,4 1 27 16,-1 2 8-16,-1 5-1 0,6 0 7 15,4 1 14-15,-1-1-10 0,8 0-1 0,6-4 14 16,0-12-4-16,0 5 1 0,17 11-18 0,-6-12 4 15,4-2 2-15,4 2-17 0,6-4-6 16,3-1-11-16,2-2-9 0,3-1-40 0,-1-1-36 16,-1-3-59-16,3 1 13 0,-18-1-191 0,7 0-84 15,6 0 34-15,30-13-255 0,-38 7 51 16,-1 0 45-16,-6 0 49 0,-4-2 23 0,2 2 36 16,-6-3 18-16,-4 3 43 0,-2 6 17 0,0-10 17 15,-21-6 4-15</inkml:trace>
  <inkml:trace contextRef="#ctx0" brushRef="#br0" timeOffset="57672.35">1885 3371 272 0,'0'0'459'0,"0"-16"-98"15,-27-5-42-15,27 19-85 0,0 1-17 0,-1 3 15 16,0 3 2-16,1 14-31 0,-3 4-23 0,3-9 6 15,0 8 7-15,-9 30-6 0,7-20-1 0,0-1-18 16,1 1-4-16,-4 0-35 0,5 1-5 16,-4-1-8-16,2-1-17 0,-3-2-2 0,2 3-4 15,-2-3-15-15,-2-5 3 0,2-3-2 16,0-2-2-16,0-4-14 0,-1-2 1 0,0-4-9 16,0-3-2-16,0-2-10 0,2-4-8 0,4 0-9 15,0 0-21-15,0 0-10 0,-23-17 8 16,17 2-9-16,1-2 3 0,-1 1-11 0,1-2 20 15,3 0-17-15,2 5-6 0,-1 3 5 0,0 2 3 16,1 2-6-16,0 2 14 0,0 4-11 0,0 0-10 16,0 0 18-16,4-1-7 0,-1 4 0 15,1 1 5-15,5 8-25 0,4 3 37 0,-2-2 2 16,4 0 6-16,1 0-5 0,3-1 12 16,-4 2-1-16,7-4 12 0,0-1-3 0,-3-1-9 15,2-1-1-15,-4-2-1 0,1-3 3 0,1 1 2 16,-11-3-9-16,4 0 5 0,17-14-4 0,-13 5-5 15,-3-2 7-15,0-1 1 0,0-4-13 16,-2-2 0-16,-2-3 7 0,-1-3-13 0,-1-1 1 16,-3-3-12-16,2 1 3 0,-6 11-28 0,0-5 6 15,0-5 4-15,-11-28 6 0,4 27 3 0,0 0-19 16,-4 3 16-16,-2 3-10 0,0-1 24 16,-3 0-16-16,-3 5-1 0,0-2 22 15,-4-1-26-15,-2 1 7 0,-4 2 18 0,2 3-10 16,-4-1-10-16,3 3 2 0,-3 3 21 0,-2-1-11 15,4 4 5-15,-5 3-3 0,19 3 4 0,-10 0 4 16,-33 9-1-16,26 0 5 0,3-1 6 0,4 6-11 16,-2 1-13-16,5 5 30 0,3-1 6 15,3 2-16-15,3 3 7 0,3 1-3 0,2 0 6 16,4 3 4-16,3 0 0 0,1-13-10 16,0 5 5-16,15 23 1 0,-6-22-2 0,3-2-3 15,7-3 4-15,-1-2-3 0,4-3-4 0,2-2-36 16,2-3-18-16,1-1 6 0,0-3-102 0,-14-2-67 15,10 0 20-15,28-16-261 0,-21 10-68 0,-1-2 47 16,-3-2 69-16,-3 2-4 0,-3-1 38 16,-2 0 24-16,-2 1 24 0,3 2 11 0,-8 3 24 15</inkml:trace>
  <inkml:trace contextRef="#ctx0" brushRef="#br0" timeOffset="58295.47">2299 3866 844 0,'-2'1'299'0,"-2"0"-25"16,1 1-14-16,1-1-22 0,2 1 2 0,-2 0-20 16,1-2-12-16,0 0-32 0,-1 0-19 0,2 0 30 15,1-1-26-15,1-2-26 0,1-1-5 16,2 0-10-16,6-10-18 0,0-1-6 0,3-3-14 16,-1-2 1-16,1-2-24 0,-3-1 1 0,1-1-7 15,-1 0-16-15,-2 0 0 0,-4 3-10 16,0 1 1-16,-3 3-3 0,-1 5 11 0,2 1-22 15,-3 11 2-15,0-7-1 0,0 7-2 0,-14-13-12 16,7 12 0-16,3 4-1 0,-1-1 1 16,-9 8-1-16,-1 2 1 0,1 2 26 0,1 3 5 15,1 1 1-15,5 3-9 0,-1-2 10 0,3 1 9 16,1 1-11-16,1-1 6 0,1 0 3 16,2-11 7-16,0 4-15 0,0 1 1 0,16 14 1 15,-6-17-8-15,4-4-3 0,0 0-10 16,6-7-16-16,3 0-2 0,-11 0-119 0,28-12-35 15,-14 4-55-15,0-4-57 0,3-2 25 16,-2 2-254-16,0-1 53 0,-3 1 13 0,-2-1 22 16,-1-2 39-16,-1 2 22 0,-4-3 30 0,-2 1-4 15,-3 2 22-15</inkml:trace>
  <inkml:trace contextRef="#ctx0" brushRef="#br0" timeOffset="59320.83">2728 3577 259 0,'-3'-2'496'0,"-1"1"-81"0,1 0-65 15,-2-1 6-15,0 2-5 0,0 2-37 0,1 0-29 16,-10 9-12-16,3 0-23 0,1 4-12 0,0-1-18 16,1 3-9-16,1 1-13 0,3 1-27 15,1 1 3-15,1 0-9 0,2-1-32 0,1-9 4 16,0 6-14-16,0 2-23 0,15 16 5 16,-8-17-16-16,0-2-3 0,6-4-1 0,-1 0-13 0,3-2-7 15,1-3-7-15,2-3-3 0,4-3-28 16,-11 0-34-16,6 0-18 0,25-12-40 0,-19 4-5 15,0-3-47-15,-1-1 11 0,-2 0-72 16,-1-5-17-16,-3 2-8 0,-2-2 0 0,-2-1-7 16,-3-1 7-16,-2-2 10 0,-3-3 16 0,0 5 30 15,-4 1 19-15,1 4 25 0,-1 7 28 0,0-3 32 16,0 3 19-16,0 0 25 0,0 0 14 16,0 7 31-16,0-8-13 0,0 8 8 0,-13-14 6 15,12 11 19-15,1 3 4 0,0 0-10 16,0 2-7-16,0-1 43 0,1 3 10 0,2 1 0 15,0 0 4-15,4 10-7 0,1-3 8 0,4 3-4 16,-1-1-2-16,2-1-1 0,2 2-8 16,-2-4-8-16,0 4-12 0,1-4 9 0,-3 1-18 15,-1 0-4-15,-3-4-9 0,-3 0 3 0,1-1-14 16,-1-1 18-16,-3-1-11 0,0 1 11 0,-1-1-9 16,0-5 4-16,0 0 1 0,0 9-7 15,0-3 3-15,-16 13-10 0,7-14-11 0,2 2-1 16,1-6-10-16,0-1 5 0,1-1-5 15,5 1-1-15,0 0-12 0,-9-12 9 16,8 6-11-16,-1-1 10 0,6-11-8 0,-4 8 0 16,12-20-2-16,-3 13-1 0,2-5-9 0,1 3 3 15,4 2-2-15,2 0 6 0,1-1-4 16,0 4 13-16,2 0-6 0,0 2-1 0,-4 1-13 16,1 4 11-16,-5 4-7 0,0 3-8 0,-13 0 3 15,12 0 16-15,14 17-19 0,-13-6 5 16,-2 4-2-16,-4 0 15 0,0 1-17 0,-3 1 3 15,3 0 13-15,-1-3-4 0,-3 4 1 0,0-4-2 16,3-2-1-16,-3-2 7 0,0-1 0 16,-2-4 3-16,2 0-5 0,-2 0-6 0,3-2-2 15,-3-1 20-15,1 0-8 0,0-1 6 0,-2-1-16 16,0 0 6-16,11 0-7 0,15-13 17 16,-11 4-18-16,3-1 11 0,-2-4-17 15,-1 0 22-15,0-1-16 0,1-4 0 0,-2 1 0 16,-3-3 3-16,2 0 9 0,-3 3-6 0,-1 0-15 15,-2 3 20-15,0 2-10 0,-2 3 8 0,-2 4-3 16,0 1-8-16,-1 1 1 0,-1 2 3 16,0 2-10-16,-1 0 1 0,0 7 8 15,0-2 4-15,-1 2-8 0,0 15 0 0,1-11 16 16,0 6 4-16,0 5-11 0,0 3 15 0,0 1-12 16,0 6 8-16,0-1 0 0,0 4 13 0,11 33-19 15,-5-31 4-15,-1 0-5 0,0 0 3 16,-2 1 0-16,-1-3-7 0,-2-16 6 0,0 7 21 15,0 3-17-15,-17 32-1 0,6-33 6 0,-2-1-4 16,-2-4 15-16,-4-4-12 0,0 2 15 16,-5-6-22-16,1-1 23 0,-3-5-20 0,-2-2-7 15,1-6 22-15,14-1-27 0,-23-12 2 0,14-1-6 16,5-2 2-16,4-3 2 0,5-3 4 0,1-4-8 16,5 1 4-16,2 9-22 0,0-6 4 15,14-27 6-15,-7 20-12 0,7 0-2 16,3-1-17-16,3 0-14 0,4 1-34 0,1 0-37 15,1 1-20-15,0 0 13 0,2 2-159 16,1 1-71-16,0 1 34 0,0 2-239 0,-3 3 37 16,0-2 50-16,3 7 42 0,-4 1 50 0,-3-1-12 15,0 1 59-15,4 1 9 0,-3 0 23 0,-1 0 11 16,-2 0-4-16</inkml:trace>
  <inkml:trace contextRef="#ctx0" brushRef="#br0" timeOffset="59537.4">3905 3609 342 0,'-1'-3'445'15,"-1"1"-23"-15,-1-1-66 0,0 3-45 0,0 0-39 16,0 2 33-16,-1 1-51 0,1 12 4 0,-3 2-10 16,4 5-15-16,1 2-3 0,-1 4-20 15,1-3-22-15,-1 5-2 0,0 1-24 0,2 0-22 16,-2 0-5-16,-1 1-16 0,-1-4-7 0,-1-2-38 16,-1-2-22-16,3-2-29 0,0-2-19 15,-3-4-19-15,5-3 1 0,-3-5-127 0,2-4-74 16,-2-3-81-16,4-1 30 0,0 0-225 0,-8-11 12 15,6 5 43-15,-1-11 35 0,-4-4 34 0,5-1-11 16,-1-3 48-16,0-6 21 0,-1 2 12 16,1-3 11-16</inkml:trace>
  <inkml:trace contextRef="#ctx0" brushRef="#br0" timeOffset="59771.52">3787 3691 244 0,'0'-12'472'0,"1"3"-52"0,-1 1-67 16,0 1 26-16,1 1-45 0,1 0-15 0,-2 6-29 15,11-16 7-15,2 7-12 0,0 1-6 16,4 2-17-16,2 3-31 0,3-2 11 0,-1 4-49 15,1 1-3-15,-11 0-11 0,21 14-24 16,-14-3-26-16,-1 0-5 0,-5 3-14 0,-1 2 3 16,-3 0-27-16,-3-1-12 0,2 2-9 0,-7-9 2 15,0 5-15-15,-13 16-33 0,3-13-6 16,-3-3-29-16,-2-1-41 0,0 0-34 0,0-2 11 16,0-3-126-16,1-2-37 0,1-5-39 15,13 0 26-15,-8 0-202 0,-7-17-85 0,7 0 41 16,4 0 35-16,3-4 53 0,0-3 34 0,1 10-2 15,0-9 64-15,12-30 5 0,-5 21 14 16,6-2-30-16</inkml:trace>
  <inkml:trace contextRef="#ctx0" brushRef="#br0" timeOffset="59979.07">3999 3432 419 0,'17'-26'394'15,"-2"7"-4"-15,-2-1-44 0,2-2-45 0,-3 8-4 16,-2 0-33-16,2 6 1 0,-2 5 2 0,-10 3-18 16,22 12 13-16,-12 2-6 0,-2 6-4 15,1 7 4-15,-1-1-8 0,-4 6 9 0,1 4-34 16,2 1-33-16,-5-1-4 0,0 3-16 0,0-3-27 15,-1 0-13-15,1-2-29 0,0-4-5 0,0 1-31 16,-2-2-32-16,0-5-29 0,1-4-14 16,0-5-15-16,-1-5-19 0,1-3-38 0,1-4 6 15,0-3-174-15,-2 0-67 0,0 0 27 0,0 0-288 16,3-15 41-16,-2-2 48 0,4-2 38 16,-5 8 45-16,0-5 12 0,0-4 15 0,0 0 56 15,0 3-8-15,0-2 13 0,-12-10 10 16</inkml:trace>
  <inkml:trace contextRef="#ctx0" brushRef="#br0" timeOffset="60284.97">4055 3642 643 0,'-11'3'419'15,"4"-2"17"-15,0 2-31 0,3-2-57 0,-1-1-50 16,2 0-9-16,1 0-22 0,0 0-40 16,2 0 4-16,1 0-19 0,3-1-17 0,3-2-17 15,9 0-11-15,3-6-10 0,1 5-26 0,3-2-2 16,3 0-22-16,-1 3-11 0,1 0-10 0,-2 0-15 15,-2 0-1-15,0 3-6 0,-1 0-8 16,-14 0-8-16,5 0-3 0,15 14-11 0,-13-6 1 16,-4 5-3-16,0-2-2 0,-1 4-1 0,-2-1-6 15,-2 3-13-15,-1-1 11 0,0 1-7 16,-1 0 6-16,-2-3-8 0,0-2-7 0,-1-3-13 16,0-9-16-16,0 8-29 0,0-2-26 0,0-6 7 15,0 8-59-15,0-2-38 0,0-6-50 16,0 0-48-16,5 9-21 0,-4-12 29 0,-1-2-259 15,2 1 43-15,-1-4 35 0,2-8 27 0,1-3 37 16,-1-4 20-16,-1-1 21 0,0-2 17 0,0-2 10 16</inkml:trace>
  <inkml:trace contextRef="#ctx0" brushRef="#br0" timeOffset="60405.8">4373 3479 654 0,'-7'-4'305'0,"-4"3"-36"15,4 2-35-15,0 2-33 0,1 0-15 0,-7 5-28 16,6-1-28-16,-4 3-9 0,3 1-39 0,6-4-56 15,2 0-39-15,0 0 1 0,11 7-165 0,-7-8-106 16,3-4-76-16,9 7 3 0,1-5 16 16,2-2 7-16</inkml:trace>
  <inkml:trace contextRef="#ctx0" brushRef="#br0" timeOffset="60661.6">4471 3605 328 0,'12'10'315'0,"-3"1"-28"0,-4 1-5 0,-1 0 12 16,-4 0-18-16,1 0-33 0,2 5-31 0,-2 0-25 15,-1 0 69-15,3 0 16 0,-2 0-39 0,1-5 3 16,1 0-27-16,1 4-14 0,1-6-10 15,-2-2-9-15,3-3-31 0,-2-2 4 0,2 1-11 16,1-2-24-16,-1-2-11 0,-6 0-5 16,0 0-10-16,14 0-2 0,14-14-20 0,-15 4-3 15,-1 0 1-15,-4-3-19 0,-1 0-5 16,0-1-7-16,-1-1-14 0,-3-2 2 0,-3 8-26 16,0-4 0-16,0-3-12 0,-15-15-7 0,6 16-13 15,-2 3-26-15,2 7 4 0,-3-3-66 0,2 5-29 16,0 0-30-16,2 2-26 0,0-2-57 15,3 1 24-15,0 1-236 0,2 0 6 0,0-1 32 16,3 2 39-16,0 0 27 0,0 0 25 16,18-16 23-16,0 9 21 0,1 1-7 0</inkml:trace>
  <inkml:trace contextRef="#ctx0" brushRef="#br0" timeOffset="60976.44">4742 3578 687 0,'16'11'341'0,"-3"3"-5"16,4-1-40-16,-7 5 4 0,-2-2-38 15,0 1 6-15,-3 1-27 0,-1 0-3 0,-3 1-3 16,1-6-16-16,-2-1-4 0,0-3-29 0,0-9 2 15,0 8-9-15,0-1-2 0,0-1-21 16,0-6-13-16,0 7-12 0,-13 5-1 0,9-10-16 16,0 0-14-16,1-2-16 0,-1-2-11 15,1-1 5-15,1 0-6 0,-1-1-10 0,2-4-8 16,3-10-1-16,-2 7-24 0,9-22 14 0,0 8-20 16,2 5 9-16,2 2-14 0,5 4 6 15,0 2-8-15,-1 7 6 0,5-1-5 0,-12 6 1 16,8 0-12-16,24 17-4 0,-17-6 6 0,-3 1-1 15,-1 2-1-15,4 3 6 0,-1 0-10 16,-1 0 5-16,-3-1 7 0,0-1-9 16,-3 2-32-16,-1 0-30 0,-8-5-56 0,-2 2 9 15,-6-14-132-15,0 12-74 0,-21 8 28 0,1-7-274 16,-2-1 19-16,-2-2 43 0,-1 1 56 0,-7-3 47 16,-1-2 26-16,-9-2 26 0,1 2-2 0,-3-2 60 15,-1 0-3-15,-2-2 6 0</inkml:trace>
  <inkml:trace contextRef="#ctx0" brushRef="#br0" timeOffset="61533.43">1769 4378 822 0,'-13'8'318'15,"-5"-1"-9"-15,5 0-39 0,5-2-7 16,-1-2-10-16,4 1-33 0,0-2-27 0,2-2 13 15,-1 3-4-15,2-3-33 0,0 0 9 0,1 3-28 16,2-2-8-16,2 0-2 0,11 6 6 0,8-4-2 16,8-1 13-16,7-2 7 0,-13 0-11 15,17 0 16-15,14 0-25 0,12 0 12 0,96-13-34 16,-57 4-5-16,14 0 2 0,11-1-22 16,10 3 1-16,11-3-3 0,5 2-22 0,105-6 8 15,-57 6-17-15,-23 1-9 0,-26 3-3 16,0 0-11-16,-6 3-8 0,-4-4 15 0,-6 3-13 0,-6-1-2 15,-8 1-6-15,-11 0-4 0,-8-1-1 16,-12 1 4-16,-9 0-12 0,-13 1 2 16,-9 0-4-16,-10 0 4 0,-5-1-3 0,-7 2 9 15,-5 0-27-15,-2-1 21 0,-8-1-7 0,-7 2 10 16,-6-1-30-16,-6 1 4 0,-4 0-33 0,-1-1-8 16,-2 1-8-16,0-3-41 0,0 3-59 15,0 0 14-15,-1 0-120 0,0 0-75 16,0 0 30-16,0-8-282 0,0 8 73 0,0-8 37 15,0 1 38-15,0-5 14 0,0-4 27 0,13-22 23 16,-3 16 55-16,0 0 0 0,5 0 1 0,7-2 8 16</inkml:trace>
  <inkml:trace contextRef="#ctx0" brushRef="#br0" timeOffset="62630.91">1281 6362 434 0,'0'20'401'0,"-20"16"-25"0,20-27-66 0,0 0-10 15,-7 9-35-15,7-12-32 0,0 0 38 16,0-3 8-16,0-3-19 0,0 0-25 0,2 1-28 15,-1-2-17-15,3-4-26 0,1-14-4 0,1-1-27 16,1 1-23-16,1-8-10 0,0 0-8 0,-3-1-17 16,-1-4 11-16,3-2-25 0,-3-4 0 0,0-3-9 15,0-1-25-15,-3-3 12 0,0 3-2 16,1-1-11-16,-2 6 3 0,2 4 6 0,-2 17-21 16,0-5-2-16,0-1-4 0,0 4 3 0,0 5-3 15,0 6-12-15,-2 3 14 0,4 11-12 16,2 9 18-16,1 8-14 0,3 1 5 15,0-1 13-15,3 7-6 0,2-2 7 0,0 3 13 16,1 2-13-16,0 0 6 0,1-1 2 0,1 1 0 16,-2-2-1-16,0-1-9 0,-4 0-2 15,1-1 3-15,-1-3-16 0,-1-1-6 0,-3 1-27 0,0-4-20 16,0-1 5-16,-4-5-131 0,-2-17-112 16,0 10 27-16,0-3-277 0,-21 8 36 0,8-10 45 15,-7-5 25-15,0 2 29 0,0-2 0 16,-5 2 35-16,9-2 26 0,-7 0 15 0,-8 0 5 15</inkml:trace>
  <inkml:trace contextRef="#ctx0" brushRef="#br0" timeOffset="62807.37">1070 6436 237 0,'-2'-1'539'16,"4"-1"-63"-16,-2 1-53 0,0-6-56 15,2 6-28-15,3-5-46 0,4-1-34 0,2 0-43 16,5-3 5-16,-2 0-37 0,2 3-18 0,-1-3-19 15,3 2-54-15,2 2-11 0,0-4-141 0,-1 0-114 16,0-3 17-16,4 0-311 0,-1 1 23 16,2-3 40-16,0-1 20 0,2 1 45 0,6-5 30 15,-5 4-1-15,4-1-11 0,-2 4 33 16</inkml:trace>
  <inkml:trace contextRef="#ctx0" brushRef="#br0" timeOffset="63363.42">1720 6419 551 0,'-2'6'462'0,"2"2"-29"16,-1-2-36-16,0-3-51 0,1 0-21 15,0 0-61-15,0-2-16 0,-2-1-30 0,1-4-17 16,1 1-41-16,1-4-10 0,1-10-35 0,-1-2-43 16,-1 7-7-16,0-8-46 0,10-28-27 0,-10 17 0 15,2 0-41-15,-2 15 13 0,0-9 13 16,0-6-17-16,0-4-4 0,0 1 18 0,0-4-17 15,0-2 24-15,0 4-6 0,-12-35-9 16,5 40 26-16,1 5 2 0,0-1 0 0,-2 3 28 16,-1 4 9-16,0 5-11 0,-3 6-11 0,3 5 8 15,9 4 22-15,-21 11-12 0,10 4 20 16,4 5-15-16,0 1 25 0,1 9-6 0,5 3 39 16,1-16-19-16,0 10 24 0,12 37 12 15,-4-25 3-15,2-1-3 0,1-1 10 0,2-4-17 16,3 0-8-16,0-2 2 0,2-2-18 0,0-1 0 15,0-5-5-15,2 0-18 0,2-5 6 16,1-6-6-16,4-1-6 0,-3-4 1 0,1-3-13 16,-14-4-4-16,8 0-2 0,23-12-12 0,-22 4-14 15,-1-3-12-15,-4-1 2 0,-2-4-20 0,-1 0-5 16,-3-3-6-16,-5 0 6 0,-2 2-8 16,0 2 23-16,-2 15-10 0,0-10 5 0,0 2-6 15,0 1 5-15,0 7 11 0,0 0 4 16,-8-7 5-16,8 11 1 0,-2 2 23 0,4 14-13 15,-2-11-3-15,0 6-4 0,0 4 12 0,0 3-3 16,13 22 7-16,-8-22-7 0,2-3-1 16,-3 3-2-16,6-8-20 0,-4-1-10 0,0-5-50 15,1-6 7-15,-7-2-146 0,17-13-39 16,-6 3-47-16,-1-7 32 0,2-2-255 0,-3-4 35 16,-1-3 59-16,-3-3 21 0,0 0 7 0,-1-4 56 15,-4 1 27-15,0 17 34 0,0-9-17 16,0-2 7-16</inkml:trace>
  <inkml:trace contextRef="#ctx0" brushRef="#br0" timeOffset="63479.73">2093 5971 232 0,'-13'7'331'0,"-4"0"-64"0,1 5-28 15,-1 2-40-15,3 2-41 0,3 1-4 0,3-1-28 16,1 0-27-16,3 0-25 0,4-5-58 16,0-11-42-16,0 8 0 0,15 6-263 0,-1-10-31 15,3 2 19-15,5-4 11 0,-2-2-8 16</inkml:trace>
  <inkml:trace contextRef="#ctx0" brushRef="#br0" timeOffset="63747.43">2363 6045 618 0,'-1'-2'449'0,"-1"0"-77"16,1 2 4-16,-2 0 2 0,-2 0-52 0,1 2-14 15,-1 1-27-15,-3 8-19 0,0 2-27 0,-1 3-16 16,1 8-25-16,5 0-1 0,-2 3-1 15,5 3-27-15,0-18 5 0,0 10-33 16,16 23-11-16,-6-22-12 0,1 3 1 0,1-4-29 16,4-4-14-16,-4-3-1 0,6-5-23 15,2-4-24-15,1-5-15 0,-9-1-54 0,22-14-47 0,-8 4 8 16,-3-4-159-16,-1-3-65 0,-1 0 28 16,2-2-263-16,-3-3 26 0,-1-2 33 0,1 4 47 15,-3-2 59-15,2 3 26 0,-2 2 9 16,0 0 27-16,-3 0 5 0,0 3 32 0,-7 6-18 15</inkml:trace>
  <inkml:trace contextRef="#ctx0" brushRef="#br0" timeOffset="64082.32">2741 6193 340 0,'-1'5'447'16,"-1"0"-62"-16,2-1-30 0,-1-1-47 16,2 0 32-16,2 1-9 0,-1-1-17 0,3-3-17 15,0 0-25-15,0-3-29 0,11-5-18 0,0 2-20 16,-3-6-27-16,1-3-15 0,-2-2-22 15,0-1-17-15,-5-2-13 0,1-2-8 0,1-1-25 16,-7-3-7-16,-2 3-13 0,0 12-5 16,0-4-24-16,0-1-6 0,-12-15-1 0,5 23 1 15,2 1-9-15,-3 7 6 0,1 2-5 0,-4 8-5 16,-2 2 7-16,7 5 7 0,1 5 2 0,1 5-6 16,4-14 26-16,0 7-10 0,0 2 16 15,11 26-12-15,-2-26 3 0,2 0-5 0,2-3 16 16,1-2-8-16,0-2-5 0,5-5-14 15,2 2-12-15,-1-9 2 0,-9-3-34 0,3 0-27 16,21-11-67-16,-15 2 11 0,0-1-174 0,-2 0-74 16,1-2 32-16,-5-2-223 0,0 2 35 15,1 0 23-15,0 2 33 0,3 0 58 16,5-2 27-16,-1 1 24 0,5-1 12 0,2-1 25 16,0 1 19-16,0-3 12 0</inkml:trace>
  <inkml:trace contextRef="#ctx0" brushRef="#br0" timeOffset="65274.49">5121 5259 534 0,'0'0'385'0,"0"0"-20"0,0 0-44 0,11 12-42 15,-13 8 18-15,-2 7 20 0,4-10-26 16,0 7-5-16,0 4-8 0,0 6-11 0,0 2-22 16,12 43-26-16,-9-38-24 0,-1 2-9 15,-1-2-25-15,1-3-6 0,-2-1-15 0,0-20-19 16,0 7-17-16,0 2-7 0,0 1-47 16,0-3-13-16,0-7-25 0,0-2-56 0,0-5 2 15,0-10-195-15,5 7-87 0,-3-10 31 16,-1-2-231-16,0-4 38 0,1-8 39 0,-1-7 20 15,-1 11 35-15,0-3 37 0,0-4 25 0,0-4 24 16,0-2 38-16,0-1-18 0</inkml:trace>
  <inkml:trace contextRef="#ctx0" brushRef="#br0" timeOffset="65597.92">5061 5412 1136 0,'-10'-8'370'0,"4"1"19"16,0 1-41-16,0 0-3 0,3-1-31 15,0 2-18-15,-1-2-28 0,3 1-21 0,0-1-23 16,1-1-25-16,12-17-23 0,-3 8-16 0,4 0-12 16,3 2-18-16,5 1-15 0,1 4-10 15,4 3-25-15,1 2 2 0,-12 5 1 0,7 0-14 16,31 12-2-16,-29-5-10 0,-1 8-7 16,1-1-14-16,-4 1-6 0,0 2 6 0,-6 0 1 15,2 5-1-15,-3-1-14 0,-6-1 11 0,-1 2-10 16,-2-3-4-16,-4-8 2 0,0 3-7 0,-16 18 6 15,2-14 0-15,-2-1 2 0,-2 0-16 16,-1-2-17-16,0-1-12 0,-5-2-29 0,1 0-45 16,2 0 11-16,3-6-73 0,4-5-56 0,14-1-54 15,-8 0 24-15,-2-11-305 0,10 5 29 16,3-1 58-16,7-7 43 0,7-1 6 0,0 0 42 16,4 1 9-16,3 0 37 0,4 0 12 15,0 1 23-15,3-2-18 0</inkml:trace>
  <inkml:trace contextRef="#ctx0" brushRef="#br0" timeOffset="65892.22">5690 5388 359 0,'-5'0'477'15,"1"2"-93"-15,0-2 39 0,-1 0-24 0,2 0-25 16,-1 0-32-16,2-2-35 0,-1 1-12 0,1-2-33 15,3-1-25-15,2-1-33 0,6-4-16 16,4-1-22-16,2-1-11 0,3 2-16 0,5 2-9 16,1 2-20-16,1 3-9 0,1 1-5 0,-12 1-12 15,7 0-9-15,4 0-5 0,0 0-12 16,28 13-22-16,-29-8-25 0,-3 0-46 0,-5 0-40 16,0-1 8-16,-4-1-127 0,-5-1-59 15,-3 1-42-15,-2-3 28 0,1 0-268 0,-3 2 51 16,-1-2 11-16,-1-2 51 0,-1 2 11 0,-1-1 54 15,0-1 20-15,-1 0 32 0,-1 0 40 16,-11-1-21-16</inkml:trace>
  <inkml:trace contextRef="#ctx0" brushRef="#br0" timeOffset="66124.34">5878 5353 680 0,'-6'3'430'0,"2"0"-49"0,1 1-50 15,0 1 56-15,-1 9-14 0,0 3-20 0,1 3-10 16,3-1-1-16,0 1-9 0,0-6-18 0,0 6-24 15,0 4-28-15,10 29-6 0,-8-26-31 0,1 0-35 16,-1 3-19-16,3-5-19 0,-2 0-17 0,-2-2-21 16,-1-4-22-16,2 1-51 0,0-6-31 15,-2-1-41-15,0-6-48 0,1 2-41 0,2-4 10 16,-2-2-161-16,1-1-97 0,0-1 29 16,3 0-235-16,1-3 37 0,-6 2 61 0,0 0 48 15,28-10 7-15,-11-1 2 0,-1-1 28 0,2 4 25 16,5-2 57-16,4 2 2 0,0-1 63 15</inkml:trace>
  <inkml:trace contextRef="#ctx0" brushRef="#br0" timeOffset="66527.39">6823 5434 720 0,'-3'0'423'0,"0"0"11"0,0 0-22 15,1 0-42-15,0 0-15 0,0 0-21 16,1 0-15-16,0 0-8 0,0 0-18 0,2 0-1 16,0 0-31-16,2-2-7 0,4 2-28 0,12-4-4 15,3 0-27-15,4-3-18 0,3 2-20 16,2 2-6-16,-1-2-4 0,1 2-23 0,1 1-13 16,-2 0-65-16,-3 2-51 0,-1-2-42 0,-15 2-82 15,5 0 12-15,2 0-210 0,-3 0 31 16,-3 0-319-16,5 14 26 0,-13-12 73 0,-3 1 39 15,-3 2 21-15,-2 0 21 0,-6 5 71 0,-4-1 9 16,-3 1 5-16,-3 1 39 0,2 4 34 0,-3-2 10 16</inkml:trace>
  <inkml:trace contextRef="#ctx0" brushRef="#br0" timeOffset="66724.42">6869 5700 470 0,'-11'13'597'15,"2"2"-63"-15,4-5-3 0,-1 4-40 0,4-4-22 16,2-10-58-16,0 8 2 0,13 11-52 0,0-12-31 15,10-1-47-15,3-2-27 0,4-1-27 16,5-3-40-16,1 0-21 0,-18 0-94 0,5 0-38 16,4 0-105-16,3 0 8 0,31-15-236 15,-32 11 27-15,2 0-319 0,-4 0 23 0,-1 1 68 16,-4 3 45-16,-2-3 28 0,2 1 16 0,1 1 49 16,3-2 45-16,3 1 6 0,6 1 11 15,0-1-4-15</inkml:trace>
  <inkml:trace contextRef="#ctx0" brushRef="#br0" timeOffset="77592.33">8488 4969 651 0,'0'0'364'0,"0"-15"-14"0,0 15-22 16,0 0-36-16,-21-26-42 0,23 19-30 0,-1 2 30 15,1 0-18-15,0 0-25 0,6-9-7 0,0 10-26 16,-1 0-14-16,0 4-17 0,2 3-10 16,9 9 7-16,1 5 7 0,-6 2-13 0,2 3-7 15,2 2-8-15,0-1-5 0,-3 5-13 16,1 0-8-16,-2-2-7 0,2 0-12 0,-3 0-7 15,0-1-4-15,2-4-6 0,0-2-19 0,-1 1-26 16,-2-2-25-16,3-5-30 0,0-3-31 16,4-3 6-16,-7-7-113 0,1 0-32 15,-12 0-58-15,13 0 28 0,14-17-276 0,-14 8 14 16,-2-2 50-16,-4-3 40 0,-1-1 26 0,2 1 28 16,-5 0 29-16,1-1 23 0,-2-1-16 15,0 1 35-15</inkml:trace>
  <inkml:trace contextRef="#ctx0" brushRef="#br0" timeOffset="77953.78">8957 4956 269 0,'-1'-11'474'0,"2"1"-76"0,-2 0-63 16,1 1 73-16,-2 4-11 0,1 0-27 0,1 5-34 15,0 0-29-15,0 0-21 0,0 0-10 16,-8-10-6-16,-2 21-23 0,0-2 5 0,0 6 4 16,-1 4-31-16,-1 4-24 0,1 0-8 0,-1 5-21 15,0 4-17-15,-2 2-6 0,3 4-13 16,-4 1-16-16,1 5-10 0,1-1-12 0,0 1-7 15,1 4-8-15,-1-2-18 0,1 0-7 0,1-5-3 16,-1 0-6-16,2-4-5 0,1 1-3 16,-2-4-29-16,3-5-21 0,3-2 8 15,-1-1-11-15,-2-2 5 0,3-4-8 0,1-4 6 16,0-1 10-16,1-5-13 0,1 0-2 0,-2-3-7 16,1-4-13-16,-1-1-6 0,0 0-18 0,-1-1-7 15,0-1-7-15,5 0-22 0,-6 0-9 16,-2 0-25-16,-4 0-4 0,-4 0-13 0,-10-10 12 15,13 8-56-15,-3-3-17 0,2 2-6 16,0-6-14-16,1 4-43 0,2-3-18 0,0-1 30 16,7 1 22-16,3-1 21 0,1 9-260 15,0-15 25-15,13-16 46 0,-4 16 23 0,4-4 34 16,4 4 21-16,6 1 7 0,4 4 32 0,3 1 21 16</inkml:trace>
  <inkml:trace contextRef="#ctx0" brushRef="#br0" timeOffset="78545.86">9195 5767 580 0,'-3'3'384'0,"0"-1"-58"0,1-1 7 15,-1 1-43-15,0 0-1 0,1-2-1 16,-1 2-22-16,2-2 4 0,-1 0-29 0,1 2 1 15,1-4-19-15,-2 2-7 0,2 0-32 0,0 0-14 16,1 0-12-16,2-2-9 0,0 0-16 0,1 0-27 16,2-1 0-16,9-2-6 0,-6-1-9 15,1-5-5-15,-3 5-16 0,0 0-8 0,-1 0 2 16,1 0-12-16,-2 1-7 0,-2-1-10 16,5-5 8-16,-3 1-14 0,-1 1 7 0,-2 1-16 15,-1-1 11-15,-1 1-3 0,0 8-4 0,0-7 0 16,0 7-6-16,0-7-11 0,-12-5-1 15,8 9 4-15,-7-6-3 0,-1 5 6 0,3 1-3 16,9 3-6-16,-12 0 2 0,-11 10-8 0,9-4 18 16,1 3 12-16,3 4 12 0,-3 0-10 15,2 3 29-15,2 4-11 0,1-1 7 0,1 0-5 16,3 3 3-16,4-12-19 0,0 4-3 16,0 2-3-16,0 1-9 0,13 14-18 0,-4-17-15 15,-2-7-23-15,6 1-29 0,5-4-42 16,0-1 11-16,-7-3-127 0,3 0-54 0,5 0-33 15,23-14 28-15,-19 6-287 0,2 3 26 0,-3 1 67 16,-3-2 33-16,4 1 34 0,-3 1 19 0,-2-1 23 16,-1 0 25-16,3 2 35 0,1-2 34 15,2 1-1-15</inkml:trace>
  <inkml:trace contextRef="#ctx0" brushRef="#br0" timeOffset="79004.07">9576 5701 638 0,'-11'-6'345'0,"1"3"-45"0,-1 3 10 0,3 0-2 16,1 3-31-16,2 1-33 0,1 0 20 0,-5 6-26 15,3 5 6-15,2-4-12 0,4 2 4 16,-2 5-20-16,2-4-12 0,0-6-3 0,0 4-18 16,0 2-5-16,0 0-32 0,0-1 3 0,0-1-17 15,0-3-5-15,0-1-12 0,0-1-13 16,0-7-16-16,0 7 20 0,0-7-17 0,0 8 16 15,0-8-17-15,0 7-6 0,0-7-26 16,0 0 17-16,0 0-13 0,4 6 2 0,-6-8-30 0,1-2-19 16,-1 1 5-16,0-3-24 0,1 0 8 0,-2-11-3 15,1 5-4-15,0 0-15 0,2 2 1 16,0 10 6-16,0-9-8 0,0 2 15 16,0-1-11-16,0 8-1 0,17-24 9 0,-8 17 12 15,0 3 0-15,-1 1 20 0,0 1 8 0,1 2 1 16,0 0-6-16,4 0 11 0,17 11 13 0,-11-3 3 15,-4 1-8-15,-1 1 13 0,-3 1-3 0,1 0-20 16,-3 1-5-16,-4 2 0 0,-1-2-6 16,-1-4 0-16,-1-1-12 0,-1 2-17 0,0-4-26 15,-1 0-25-15,0-5-33 0,0 0-25 16,0 7-19-16,0-7 11 0,0 5-101 0,0-5-61 16,0 0-59-16,0 0 30 0,0 0-270 0,0 10 71 15,4-11 20-15,1-1 48 0,1 0 10 16,11-2 24-16,-1-1 48 0,2-3 14 0,0 3 32 15,1-4-1-15,0-3 40 0</inkml:trace>
  <inkml:trace contextRef="#ctx0" brushRef="#br0" timeOffset="79282.83">9999 5771 406 0,'4'-4'413'0,"-2"-2"-35"16,-1 0-57-16,-1 3 26 0,-1-2 1 0,-1 2-18 15,-1 0-15-15,-1 0-14 0,0 1 5 0,-1 2-19 16,0-2-1-16,-2 2-14 0,-1 0-38 0,1 0 15 15,-1 0-33-15,-18 16-2 0,10-6-23 16,2 4 10-16,2 1 11 0,0 2-17 0,3 2-4 16,1-2-26-16,-1 3-9 0,4 2-17 0,1-4 0 15,3 0-31-15,1 1 11 0,0-12-25 0,0 1-27 16,16 13-30-16,-4-10-4 0,4-4-84 16,3-3-36-16,4-2-62 0,-11-2-47 0,10 0 20 15,29-11-163-15,-22 5-62 0,0-1 34 16,-2 3-253-16,0-4 41 0,0 4 57 0,4-2 46 15,-2-1 29-15,2 2 27 0,0 2 36 0,2 0 33 16,0 2 22-16,3-2 50 0,-3 1-18 0,2-1 7 16</inkml:trace>
  <inkml:trace contextRef="#ctx0" brushRef="#br0" timeOffset="81663.08">11967 5006 670 0,'0'0'396'0,"0"0"-57"0,0 0-43 16,0-13 1-16,0 13-37 0,0 0 41 0,0 0-4 15,3 11 4-15,11 5-6 0,2 4-22 16,0 0-17-16,1 2 6 0,2 3-31 0,0 2-10 16,-2-1-12-16,0 0-34 0,-2-1-34 15,3 0 7-15,-6-1-22 0,0-3-14 0,-1 2-18 16,-1-2-8-16,-1-5-27 0,-2-1-13 0,-2-7-29 16,-1 0 6-16,-1-2-30 0,-2-4-54 0,0 0-54 15,0-2 11-15,-1 0-90 0,0 0-60 16,0-7-11-16,0 2-39 0,0-2 28 0,-1-10-139 15,1 7-81-15,0-6 33 0,0-2 41 16,0-4 41-16,0 1 11 0,0 0 23 0,0 1 28 16,0 0 79-16,0 3 194 0</inkml:trace>
  <inkml:trace contextRef="#ctx0" brushRef="#br0" timeOffset="81862.11">12213 5143 1256 0,'0'-8'237'0,"0"0"15"16,-8 2-14-16,8 6-1 0,0-8-3 0,0 8-28 16,0-7 32-16,-12-2-5 0,9 9 4 0,-2 1-2 15,1 3 4-15,-6 5-1 0,2 4-6 16,-2 4-8-16,-1 2 0 0,0 3-24 0,-2-2-32 15,2 1-15-15,0 1-13 0,2-3-5 0,0 1-28 16,0-4-31-16,0-1-20 0,3-1-36 16,0-3-26-16,2-3-32 0,0-2-25 0,1-1-23 15,0-3 9-15,2 0-163 0,1-2-65 0,0 0 28 16,0 0-278-16,0 0 30 0,-4-12 44 16,2 7 39-16,0-2 44 0,0 2 23 0,-5-11 2 15,1-2 51-15,-3 4 18 0,4-1 35 0,-3 3-34 16</inkml:trace>
  <inkml:trace contextRef="#ctx0" brushRef="#br0" timeOffset="82083.69">11898 5203 287 0,'-3'0'522'16,"1"-1"-109"-16,0 1 1 0,-1 1-22 0,1-2-26 0,1 2-34 16,-3-1-34-16,3 0-15 0,2 0-2 15,1 1-28-15,2-1 5 0,1 0-29 0,4 0-15 16,15 1-24-16,-12-1-28 0,7 0-11 15,2 0 4-15,2 0-23 0,1 0-42 0,0 0-51 16,-1 0-40-16,-2 0-38 0,2 0 4 0,-2 0-119 16,20-9-53-16,-22 5-53 0,4-2 24 0,-3-1-309 15,-2 1 57-15,0 1 27 0,1 0 15 16,5-1 50-16,-4-2 21 0,10 2 35 0,3 4 25 16,-1-1 17-16,5 0-4 0</inkml:trace>
  <inkml:trace contextRef="#ctx0" brushRef="#br0" timeOffset="82779.53">13209 4812 898 0,'0'-3'311'0,"-2"-1"-46"16,1 0-10-16,0 2 7 0,0-1-9 0,-1 2-37 15,0-3-25-15,0 2 25 0,2-1-11 16,0 0-3-16,-1 1 1 0,1 1-8 0,-1 1-9 16,2-2-20-16,-2-1-3 0,2 1-30 0,-1 0-9 15,0 1-10-15,1-1-22 0,1 3 4 16,0 0-11-16,-1 2 12 0,2 2 10 0,7 8-10 15,2 3 10-15,0 3-16 0,2 2 19 0,-1 0-22 16,-2 0 13-16,3 1-30 0,-1-1-8 16,2 1 11-16,-1 0-18 0,1 0 8 0,-2-3-5 15,1 0-2-15,1 3-21 0,-1-5-9 16,-2 0-12-16,-2-2-11 0,3-3-23 0,-4-3-10 16,2-4-29-16,-3-2-28 0,-2-1-20 0,-6-2 10 15,6 0-95-15,-6 0-37 0,9 0-28 16,12-17-25-16,-15 8 27 0,4-5-196 0,3 1-57 15,-8-1 34-15,1-1 12 0,1-2 59 0,2 3 27 16,-4 6 15-16,1-9 14 0,-2 6 24 16,1 2 23-16</inkml:trace>
  <inkml:trace contextRef="#ctx0" brushRef="#br0" timeOffset="83208.19">13629 4844 623 0,'3'-11'310'0,"-3"-1"-22"0,0 7 11 15,-1 1-7-15,2-1-37 0,-1-1 49 0,0 2-8 16,-1 2-39-16,1 2-7 0,0 0 3 15,0 0-29-15,0 0-20 0,0 0-12 0,-2-7-3 16,2 8-4-16,-3 0-13 0,2 1 11 0,-1 1-27 16,0 1 13-16,-1 12-32 0,-2 2 19 15,2-1-8-15,3-5-8 0,0 6-34 16,0 3 3-16,0 3 12 0,-10 30-14 0,9-25-10 16,-1 2-10-16,-2-2-6 0,4-14-15 0,0 11-7 15,0 3-6-15,0 0-5 0,0 3 13 16,0-2-4-16,0 0-5 0,0-3-6 0,0-1 1 15,0-2-6-15,0 1-3 0,0-3-20 0,0-3-6 16,0-3-1-16,0-4-1 0,0-1-1 16,0-4 23-16,0 0-13 0,0 5 1 15,-2-5 2-15,-3-3 0 0,-8 4 2 0,0-1-4 16,0-4 11-16,-3 1-25 0,4 0 17 0,1-1-23 16,-8-1 16-16,-1 0 0 0,11-2-20 0,-7 0 1 15,-1 0 0-15,1 0 0 0,-2 0-60 0,2 0 18 16,-14-12-30-16,18 9-12 0,3 2-17 15,2-2-32-15,1-2-14 0,0 3-40 0,2-1 17 16,2 0-98-16,0-2-28 0,1 1-22 16,2-1 26-16,-1 5-198 0,11-20-69 0,1 6 47 15,-1 2 51-15,1-1 40 0,2 4 32 0,2 0 15 16,4 0 28-16,2 3 19 0,2 0 29 16,0 2-5-16</inkml:trace>
  <inkml:trace contextRef="#ctx0" brushRef="#br0" timeOffset="83624.3">13881 5281 879 0,'-1'-2'354'0,"1"0"-31"0,0-1-21 0,1 3-39 16,-1-3 10-16,1 3-12 0,-1 0 2 15,-1 3 1-15,1-1-7 0,-1 5 1 0,1-2-12 16,-1 12-2-16,1-7-9 0,0 4-21 0,0 3-15 15,0 1 1-15,0 3-27 0,0-2-29 16,0 1-4-16,0 1-8 0,0-1-16 0,0-1-10 16,0-3-16-16,0-2-29 0,0-1-13 0,0-4-40 15,0-2-9-15,0-7-26 0,0 8-35 16,0-8-53-16,0 0 12 0,0 9-195 0,1-12 28 16,2-1-293-16,-1-2 17 0,6-9 36 15,-2-1 37-15,0 1 48 0,1-2-1 0,-2 0 62 16,0 0 10-16,3 3 24 0,-4 2 20 0,-3 2 36 15</inkml:trace>
  <inkml:trace contextRef="#ctx0" brushRef="#br0" timeOffset="84172.27">13917 5361 864 0,'-3'-1'487'0,"1"-1"-23"16,-2 0-20-16,2 0-21 0,-1 0-21 15,1-1-28-15,-2 0-27 0,4 3-17 0,-2-3-39 16,0-1-27-16,1 2 3 0,1-1-16 15,2-2-29-15,1 2-23 0,1-1-22 0,1 2-18 16,10-5-50-16,1 3-4 0,-2 1-10 0,-1 3-21 16,-5 0-4-16,4 0 2 0,16 17-14 15,-17-6-8-15,0 1-5 0,-2 2-5 0,-3 1-7 16,-2 1-4-16,-1-3 8 0,-3 4 0 0,0-9-16 16,0 4-4-16,0-3 12 0,-17 16-22 0,11-13 14 15,-4-3-1-15,0 3-9 0,1-6 0 16,2-1-1-16,-1-1-3 0,1-2 0 0,2 1-1 15,-2-3-6-15,0 0-6 0,1 0 15 16,2 0-15-16,-4 1-15 0,4 0 7 0,-1-1 3 16,1 0 14-16,0 0-5 0,2 1-12 0,0 0 5 15,-1-1-26-15,1 1 16 0,-1 1-3 16,3-2 0-16,0 0-6 0,0 0 20 0,0 0-7 16,0 0 1-16,14 7-5 0,-9-7-6 15,13 6 18-15,1-1-13 0,0-1 3 0,2 6 16 16,0-6-2-16,-1 3 11 0,-1-1 9 15,-3 1-17-15,-1-1-9 0,-5 0 27 0,-2 1-20 16,-3-1 13-16,-1 0 4 0,-1 1 24 16,-3-4-3-16,0-3-13 0,0 0-2 0,-14 19 12 15,3-9 15-15,-3-3-21 0,-2 0 7 16,-2-1-3-16,-8-2-4 0,0-1 0 0,0 1 8 16,-3-3-3-16,-2 1-75 0,3-2-30 0,13 0-22 15,-6 0-31-15,-3 0-27 0,-22-12 14 16,27 7-126-16,0-3-72 0,3-3 29 0,6 1-317 15,5 0 38-15,3 0 52 0,2 1 60 0,0 1 20 16,0-5 54-16,15-15 23 0,-7 14 16 16,1-1 8-16,-6 4 43 0,8 1 15 0,1-2 7 15</inkml:trace>
  <inkml:trace contextRef="#ctx0" brushRef="#br0" timeOffset="89034.24">13982 4217 959 0,'0'0'313'15,"0"0"-28"-15,-14 0-15 0,14 0-34 0,0 0 12 16,0 0-57-16,0 0-22 0,0 0 58 15,0 0 8-15,0 0-13 0,2 1 1 0,10 16-5 16,2 3-11-16,1 1-6 0,1-1-3 0,0 1-17 16,-1 0-23-16,1 0-7 0,-1 3-10 15,0-1-21-15,-2-2-2 0,3 1-28 0,-1-2 5 16,-1 0-33-16,-3-3-18 0,-2-5-27 16,-1 1-38-16,0-3-18 0,-4-4-23 0,-1-1-24 15,1-2 8-15,-2-1-91 0,-2-1-34 16,0-1-30-16,0 0-38 0,0 0 29 0,4-11-168 15,-3 5-59-15,-1-1 12 0,0-10 51 0,0 7 13 16,0-5 26-16,0-2 42 0,0-1 19 16,0-1-29-16,0 1 22 0</inkml:trace>
  <inkml:trace contextRef="#ctx0" brushRef="#br0" timeOffset="89295.93">14227 4299 214 0,'0'-10'349'0,"-2"1"-34"16,2 1-18-16,-2 0-3 0,0 2-9 15,0 1 12-15,2 5-47 0,0 0-28 0,0-7 48 16,-4-5-24-16,4 8 3 0,-2 0-24 15,2 2-12-15,-2-1-16 0,0 3-9 0,-1 3-15 16,-1-1 7-16,-4 10-3 0,-4 5-9 16,3 3 0-16,-2 3-19 0,-1 2-11 0,2-3-20 15,-2 4 6-15,-1-1-25 0,2 2 0 16,-3-1-22-16,2 0 8 0,-4 1-20 0,4-3-9 16,-3 2-14-16,4-4-22 0,-3 0-31 15,0-2-28-15,4-3-21 0,1-3-34 0,0-2 10 16,4-3-85-16,2-3-35 0,1-4-50 0,1-2-46 15,2-2 27-15,2-1-267 0,4 0 34 0,9-6 30 16,-1-4 31-16,2 2 64 0,1-2 31 16,1 2 1-16,2-4 15 0,-1 3 20 0,3 0 25 15</inkml:trace>
  <inkml:trace contextRef="#ctx0" brushRef="#br0" timeOffset="89780.23">14387 4449 819 0,'2'0'381'16,"-1"2"-17"-16,0 1-50 0,3 2 24 0,-4 2-31 16,0-1-8-16,0 13-16 0,0-11-15 0,0 7-24 15,0 2-12-15,0 0-23 0,-11 17-20 0,11-20-22 16,0-1 0-16,-2-2-33 0,2-3 6 16,-2-2-15-16,2 2-28 0,0-3-11 0,0 2 3 15,0-2-21-15,0-2 9 0,-3 1 6 0,3 0-8 16,0-1 1-16,0-1-2 0,0-1-9 15,0 1-4-15,0-2-22 0,0-2 5 0,1 0-22 16,1-1 7-16,-2-2-7 0,0-2-1 0,2 1-24 16,1-14 4-16,-3 14-7 0,5-21 13 15,-2 8-2-15,2-2-1 0,2 3-4 0,-3 2-9 16,1-1 7-16,1 4 3 0,-4 4 15 0,1 2 4 16,3 0-10-16,-1 2 7 0,-2 3 9 15,3-1 13-15,-1 3-9 0,1-2 8 0,-6 2-3 16,6 0 18-16,6 0-6 0,15 17 6 15,-14-7 9-15,-1 0-6 0,-1 4 25 0,-4 1-21 16,1 4 6-16,-2-2 2 0,-2 1-10 0,0 0-6 16,-4-1 11-16,0-3-18 0,0-2 10 15,0-12-9-15,0 10 2 0,0-1-13 0,0-2-2 16,0 0-78-16,0 0-14 0,0-7-22 0,0 9-33 16,0-9-20-16,0 7-46 0,0-7 16 15,0 0-164-15,0 7-55 0,0-7 35 0,0 0-274 16,0 0 54-16,-9 4 48 0,6-5 33 15,3-1 36-15,-2 1 33 0,0-2 27 0,-2 1 41 16,3-2 25-16,-2 1 32 0,2 1-21 0,-3-1 54 16</inkml:trace>
  <inkml:trace contextRef="#ctx0" brushRef="#br0" timeOffset="89992.29">14452 4674 699 0,'-5'0'423'0,"-1"0"54"0,1 0-24 16,-2 0-30-16,2 0-18 0,1 1-39 0,0-1-29 15,1 0-7-15,1 0-23 0,0 1-51 16,2-1-27-16,2-1-5 0,3 0-28 0,12-2-23 16,0-1-5-16,5-1-65 0,0 0-25 0,3-1-47 15,-2 2-44-15,1-1-42 0,-1 1 5 0,-2 2-153 16,-8-1-55-16,-2 1-68 0,-3 2 28 16,-8 0-243-16,0 0 21 0,0 0 41 15,6 3 74-15,-10 0-18 0,-2-1 28 0,-11 4 25 16,-6 0 63-16,0 2 14 0,-4-1 21 0</inkml:trace>
  <inkml:trace contextRef="#ctx0" brushRef="#br0" timeOffset="90697.67">13018 4384 296 0,'-1'-5'377'0,"2"2"-52"0,-1 1-40 0,0-1-29 0,0-1-29 16,-1 2-18-16,0 0-15 0,-2 0-24 16,1 0-7-16,-1 2-2 0,-1 0 0 15,-1 0-18-15,0 3 5 0,-9 3-17 0,1 2 31 16,1 4-5-16,-4 0-13 0,3 5 11 0,-2 2-24 15,3 4 13-15,0-1-11 0,-1 3 5 0,1-1-8 16,1 1-1-16,2 6-13 0,-1-1 11 16,0 0-7-16,4 2-2 0,0 3-11 0,1 1-4 15,1 0 4-15,-1 3-6 0,1-2-6 16,2 2-20-16,1 1-4 0,0-1-4 0,-2 2 1 16,3 2-20-16,0 5 9 0,-1-2-7 0,1-21-26 15,0 11-3-15,16 50 13 0,-8-40-17 16,3 0-30-16,4-1-38 0,1-2-22 15,1-4-62-15,6 0 12 0,-1-1-95 0,0-6-48 16,3-1-61-16,2-2 31 0,3-2-254 16,3-2 37-16,2-5 50 0,0 1 26 0,2 0 42 15,1-2 19-15,3-2 50 0,0-2 2 16,10 0 48-16,2 1 9 0,6-1 10 0</inkml:trace>
  <inkml:trace contextRef="#ctx0" brushRef="#br0" timeOffset="91397.53">15031 4282 788 0,'-4'2'296'0,"2"2"-27"0,-1-2-23 16,1 1-4-16,-2 0-9 0,4 1 9 16,-2 0-29-16,2 1 9 0,0 0 4 0,0 2-5 15,0 0-5-15,0 1-7 0,9 15-8 16,-3-3-9-16,0-2-11 0,2 2-15 0,-1 0-11 16,3 4 4-16,1 2-4 0,-1 1-23 0,3 4-9 15,-1 2 10-15,-1 3-24 0,0 4 13 16,3 2 0-16,-1 3-13 0,1 2-10 0,-3 3-21 15,1 3 1-15,0 1 10 0,-1 1-38 16,-4 0 14-16,2-1-17 0,-6-3 3 0,1 0-13 16,-4-25 1-16,0 11-27 0,0 6-7 0,-21 49-20 15,9-43-3-15,-3-3-17 0,-4 1 0 16,-4-3-34-16,-2-1-10 0,0-1-16 0,-2-1-35 16,-1 0 14-16,-3-6-36 0,3 0-35 15,-3-3-29-15,-1-4-34 0,-2-3-25 0,5-5 25 16,-3-2-218-16,3 0-16 0,3-6 39 15,-1-2 25-15,0-1 39 0,6-6 26 0,4-1 24 16,7-2 9-16,-1 0 23 0,2 0 24 0</inkml:trace>
  <inkml:trace contextRef="#ctx0" brushRef="#br0" timeOffset="91984.12">15227 4103 789 0,'-2'0'357'0,"2"-1"-39"0,0-1-24 16,0 2-50-16,0 0-1 0,2 0-27 0,-2 0 42 15,0 0-25-15,2 0-15 0,-2 0-14 0,2 2-1 16,-2-1-11-16,1-1-19 0,3 2 0 15,-2-2-16-15,2 1-7 0,1-1-12 0,1 0-19 16,4 0-4-16,-2 0-13 0,9 0-4 0,-2 0-30 16,4 0-15-16,-2 0-27 0,1 0-24 15,-1 0-56-15,2 0 5 0,1 0-74 0,16-6-46 16,-21 1-28-16,2 1-54 0,-4-2 24 16,-3 4-281-16,0 2 28 0,-3-4 36 0,0 3 30 15,-2 1 35-15,-1 0 13 0,0-1 12 0,-2 1 69 16,1 0-15-16</inkml:trace>
  <inkml:trace contextRef="#ctx0" brushRef="#br0" timeOffset="92359.61">15721 3900 1079 0,'4'-3'369'0,"-3"-1"28"0,1 3-26 15,0-2-36-15,0-1-11 0,0 3-20 16,0-1-24-16,-1 0-28 0,1 2-28 0,-2-2-11 16,3 4-4-16,-3 0 8 0,0 1-15 0,2 4-19 15,-2-1 6-15,2 14-22 0,0 4-7 0,-2 2-14 16,2 4-3-16,-2 0-19 0,0-13-7 15,0 8-21-15,0 5-4 0,0 2 6 0,0-1-40 16,0 2-33-16,0-4-20 0,-13 28-18 0,10-33-34 16,3 0-23-16,-4-6-27 0,2 0-26 0,2 0 11 15,-2-6-79-15,2-5-46 0,-3 0-23 16,3-3-57-16,-2 0 29 0,0 0-267 0,2-1 49 16,0-3 31-16,-2-1 38 0,0-1 34 15,0 2 30-15,1-2 47 0,-1-1-9 0,2 0 26 16,-3 1 29-16</inkml:trace>
  <inkml:trace contextRef="#ctx0" brushRef="#br0" timeOffset="94372.52">17544 5240 967 0,'0'0'378'15,"0"0"-70"-15,0 0-15 0,0-12-37 16,0 12 34-16,0 0 14 0,0 0-2 0,25 12-15 16,-16 4-21-16,-1 4-26 0,3 1-5 0,-1-3-19 15,-4-1-15-15,2 0-13 0,0-3-2 16,-1 3-24-16,-3-7-6 0,-2-2-11 0,1-2-19 16,-1 1 1-16,-1-4-15 0,0 1-4 0,0-1-7 15,0 0 12-15,-1-2-28 0,0-1-4 16,0-1-20-16,0-2-1 0,-2 1-11 15,1-3-14-15,-1-2-33 0,0-10 9 16,2 6-13-16,0-4 3 0,0-3-21 0,0 0-2 16,14-19-1-16,-7 22 17 0,2 1-5 0,1 6 2 15,-4 2 1-15,6 3 0 0,-12 3-6 0,15 0 22 16,20 17-9-16,-19-5 12 0,-2 2 3 16,-1 2-2-16,-1 0 3 0,0 1 4 0,-3 2 14 15,-1 0 3-15,-2-2-14 0,-3-2 35 0,1-2-22 16,-2-4-4-16,0-2 2 0,-1 0-1 15,0-2-1-15,0-1 27 0,-1-3 13 0,0 1-23 16,0-2 11-16,0 0-8 0,0 0 6 16,-3 0-29-16,2-2 11 0,0-5-10 0,0 2-16 15,1-3-2-15,1-9-1 0,-1 8-1 0,9-15-28 16,1 7 16-16,1 2-11 0,2 1 7 0,2 2 1 16,2 3 1-16,0 2 0 0,6 2 19 15,0 3 8-15,0 0-11 0,-11 2 9 0,6 0-3 16,21 20 23-16,-17-8-26 0,-3-1 4 0,-2 4 3 15,-4 0 16-15,-3 2 0 0,-1 0 5 16,-2 0-15-16,-6 0 2 0,1-1-12 0,-2 1-10 16,0-17-16-16,0 10-19 0,-10 9 4 15,5-12-86-15,-2-4-58 0,-6 4-37 0,3-4 19 16,1-2-172-16,9-1-88 0,-8 0 38 0,8 0-238 16,-15-11 64-16,16 4 57 0,7-4 37 15,4-5 34-15,6-1 46 0,-2 3 21 0,5-3 10 16,2 1 30-16,2-2 34 0,-4 6 15 0,2-2 16 15</inkml:trace>
  <inkml:trace contextRef="#ctx0" brushRef="#br0" timeOffset="94644.81">18339 5340 357 0,'2'-1'439'0,"0"2"-49"0,-2 1-58 15,0 2 56-15,-1-1-11 0,0 2-17 0,1 2-5 16,-3 12-15-16,3-12-31 0,0 5-5 0,0 3-22 16,0 2-31-16,0-2-30 0,7 16-11 15,5-22-4-15,-3 3-35 0,1-4-1 0,3-1-26 16,-2-2-17-16,1-4-18 0,0-1-16 15,-2 0-2-15,0 0-11 0,19-10-28 0,-12 1-13 16,2-1-4-16,-3-1-19 0,0-3-19 16,-3-1-18-16,-3 0 2 0,-1-5-23 15,-2 3-18-15,-4 5-2 0,-2 0-9 0,-1 12 3 16,0-8-25-16,-17-12-28 0,0 15 11 0,1 1-32 16,-4 3-14-16,10 1-25 0,-6 0-8 15,-1 0-16-15,-17 14-4 0,20-7-47 0,5-1 25 16,2-2-178-16,4 1-66 0,3-2 22 15,0 0 43-15,5 0 29 0,1-1 23 0,10 3 32 16,5-3 17-16,8 0 6 0</inkml:trace>
  <inkml:trace contextRef="#ctx0" brushRef="#br0" timeOffset="95136.71">18879 5353 832 0,'15'-10'293'0,"-5"-1"-21"15,-4-1-13-15,0-1-13 0,-2 4 10 0,-2-1-32 16,-2 10 13-16,0-7-23 0,0 7 11 15,-18-21-6-15,4 15-8 0,-1 5 2 0,4 1-8 16,-21 10-2-16,12 1 5 0,-4 3-4 0,6 1-20 16,1 7 0-16,2 1-3 0,4 0 0 15,-1 1-31-15,3 1-6 0,4 5-28 16,1-5-7-16,4-14 7 0,0 4-32 0,14 18 2 16,1-20-11-16,-1-1-15 0,2-8-14 0,4-2-29 15,-11-2-14-15,8 0-10 0,22-18-28 16,-19 5-16-16,-1-3-18 0,-1-2-29 0,0-3 12 15,0-3-82-15,-2-4-9 0,3-4-24 16,-4-2 0-16,-1-3-15 0,-2-1 15 0,0-3 18 16,-3 0 21-16,-2 0 6 0,-1 2 13 0,-4-2 31 15,1 6 34-15,-1 0 19 0,-2 20 26 0,0-8 13 16,0-3 41-16,-16-27 39 0,9 31-6 16,3 3 29-16,-1 5 16 0,-2 4 16 0,1 4 23 15,0 5 5-15,6 1 11 0,-16 12 17 0,9 2 6 16,1 9 8-16,3 4-1 0,1 6-20 15,2-14 36-15,0 10-8 0,0 8 20 0,11 45-31 16,1-36-4-16,-2-1-30 0,1-1-14 16,3-3-12-16,-3-2-45 0,0-4-16 0,1 0-7 15,-1-6-82-15,0-2-61 0,-2 0-35 0,-2-5-33 16,-1-3-38-16,2-6 20 0,-4-5-194 16,1-5 33-16,1 0-299 0,1-3 54 0,2 1 58 15,-9-1 28-15,12 0 16 0,7 0 62 0,23-17 20 16,-16 10 31-16,2-3 33 0,-1-1 39 0,-2 1 9 15,5 2-38-15</inkml:trace>
  <inkml:trace contextRef="#ctx0" brushRef="#br0" timeOffset="95419.97">19582 5363 1127 0,'3'-2'425'16,"-1"2"-6"-16,-1 2-39 0,0 1-22 0,1 3 0 15,-2 1-24-15,2 16-9 0,4-2-4 16,-3 4-16-16,0 3-31 0,-3 0 9 0,6 0 0 15,-1-1-38-15,0 0-9 0,0-1-22 0,-3-2-23 16,1-5-14-16,-1 0-19 0,-1-5-25 16,-1-14-14-16,0 9-10 0,0-2 2 0,0 1-16 15,0-1 1-15,0-7-31 0,0 0-39 0,0 6-4 16,-7 0-42-16,4-6-32 0,0 1-30 16,0 0-22-16,1-3-29 0,-1 1-18 0,0-1-25 15,3 1 17-15,-1-2-93 0,2-1-19 0,1-2-2 16,3-6-22-16,1 2-8 0,2-4 26 0,-4 3-178 15,0 3-57-15,-2 0 45 0,0 2 42 16,-2 6 25-16,0 0 15 0,0-9 39 16,0 2 17-16,0 7 12 0,0-9 14 0,0 2 12 15</inkml:trace>
  <inkml:trace contextRef="#ctx0" brushRef="#br0" timeOffset="95717.26">19543 5430 680 0,'-2'-6'564'0,"2"-2"-56"0,2 1-46 16,-1-1-28-16,5-5-16 0,2-2-32 0,4 3-13 16,1 0-44-16,6 2 10 0,3 3-15 15,1 1-26-15,3 2-14 0,3 3-21 0,-13 1-17 16,6 0-32-16,33 11-15 0,-29-5-21 16,1 2-20-16,0 3-24 0,-2 0-7 0,-6 1-12 15,-3 3-20-15,-4-1 4 0,-5-2-17 0,-4-1 0 16,-3-5-12-16,-17 13-2 0,2-8-23 0,-4 0-30 15,-8-3-22-15,1-3-32 0,-2-1 3 16,-3 0-97-16,-2-3-61 0,14-1-51 0,-4 0 24 16,-37-12-231-16,27 7 40 0,-2-1-242 0,0-2 51 15,1-3 48-15,1 0 44 0,-2-1 39 0,-3-3 46 16,2-2 45-16,-8-3 26 0,2-1-8 16,-3 2 34-16,1-5 22 0,-8-1 36 15</inkml:trace>
  <inkml:trace contextRef="#ctx0" brushRef="#br0" timeOffset="96484.79">15596 3567 649 0,'4'0'336'0,"0"-1"-38"0,3 1-16 0,16-3 0 16,-11 3-25-16,30-6-32 0,-15 2 33 15,6 2-6-15,-1-1-15 0,3 1-7 0,1 1-28 16,2-1-9-16,1 1-19 0,-1 0-13 0,2-1-6 15,1 1-7-15,-3 1-19 0,2-1-14 0,-21 1 2 16,10 0-12-16,0 0-14 0,3 0-6 16,31 11-8-16,-36-8-13 0,-3 5-3 0,-6 2-7 15,-2 1-7-15,-3 1 8 0,-2 5-2 16,-3 2 2-16,-4 5 16 0,-2 5-1 0,-2 6 14 16,0-21-18-16,0 11 2 0,0 8-4 15,-11 42 13-15,6-29-14 0,0 1 4 0,-1 3-10 16,1 3-3-16,-1 2-7 0,2 3 0 0,-1 1-12 15,0 0 3-15,3 1 0 0,-5 3-15 16,7 4 8-16,-2 0 5 0,2 2 6 0,0-35-10 16,0 21-1-16,0 6-6 0,0 9 0 0,0 0 15 15,0 3 1-15,0 2-15 0,0 1-3 16,0 1 31-16,0 0-3 0,0 0-30 0,11 73-1 16,-9-80-2-16,0-2 4 0,-1-3-15 0,-1-34 0 15,0 13 18-15,0 5 16 0,-16 49-9 0,7-51 19 16,-3-5-33-16,-1-2 19 0,-3-5-14 15,-3-2 10-15,-6-4-24 0,-4-3-13 0,-1-2 2 16,-5-4-1-16,-4 0-67 0,-6-3-5 16,-3-2-31-16,-10-4-38 0,-3-2-36 0,-4 0-28 15,0-1 19-15,-8-3-139 0,2 0 29 0,-5 0-310 16,2-5 37-16,-2 0 45 0,38 0 51 0,-75-12 38 16,34 4 12-16,-1-4 23 0,1 4 64 15,-4-3 6-15,-2 1 9 0,-5-2 45 0,-5 2 25 16</inkml:trace>
  <inkml:trace contextRef="#ctx0" brushRef="#br0" timeOffset="97389.75">8531 4311 628 0,'13'-18'323'0,"-4"3"-47"16,-2-2-5-16,-6 0-31 0,3 2-5 15,-4-5-16-15,0 11-8 0,-10-16-40 0,-4 7-32 16,-3 1 2-16,-3 1-32 0,-2 1 23 0,-1 6-4 16,-3 1-35-16,1 5 5 0,13 3-30 15,-9 0 17-15,-26 19 4 0,25-9-9 0,-2 4 3 16,0 3 14-16,0 1-28 0,2 2 8 16,-1 2 0-16,2 1 5 0,1 0-10 0,3 4 4 15,1-1-10-15,3 1 7 0,3 2 9 16,0 0-3-16,4 3 0 0,3-1-12 0,1 2 2 15,2-16-4-15,0 8 7 0,0 7 2 0,14 37-16 16,-6-30 5-16,0 1-16 0,1 3 8 0,-2-1-5 16,2 1 1-16,-3 7-10 0,-1-1 0 0,0 2-7 15,-2 5 10-15,1-1-7 0,-3 2 1 16,2-1-14-16,-2 5 11 0,-1-31-11 0,0 16 2 16,0 8-10-16,0 6 12 0,-14 64-3 0,8-63-7 15,1 2-11-15,-1-3 4 0,-1 1-1 16,1-2 13-16,-3-2-12 0,3 1-6 0,-1-5 16 15,1-2-5-15,2-1-9 0,0-4 14 16,2-2-21-16,1-2 9 0,1-21-10 0,0 7 15 16,10 34-10-16,-2-31 6 0,6-4-10 15,1-3 13-15,1-5 2 0,7-4-2 0,4-3-13 16,4-7-17-16,0-1-33 0,4-1-36 0,1-3-40 16,4 0 12-16,-19 0-125 0,11 0-40 15,6 0 25-15,6 0-300 0,41 12 38 0,-45-8 31 16,-2 5 21-16,-3 0 59 0,-5 2 8 15,-1 2 13-15,-5 1 26 0,1 1 63 0,-4 1 33 16,0-1-35-16</inkml:trace>
  <inkml:trace contextRef="#ctx0" brushRef="#br0" timeOffset="98115.21">6952 7599 397 0,'-8'12'404'0,"-1"-5"-29"15,2 0-37-15,3-1-18 0,0-2-42 0,1 0 32 16,1 0 8-16,0-2-8 0,1 0-10 16,-1 0-16-16,1-1 8 0,1 2-31 0,0-3 7 15,0 0 2-15,0 0-28 0,13 4-5 16,12-9-4-16,-14 5-16 0,9 0-33 0,5 0-11 15,33-7-17-15,-27 7-13 0,0-2-16 16,-15 2-28-16,7 0-10 0,2 0-14 0,29 11-7 16,-33-8-76-16,0 4-47 0,-4-2-52 0,0-3-52 15,-7 4-23-15,2 0 20 0,-6 1-148 16,-2-1-59-16,-3 0 32 0,-1-6-236 0,0 0 42 16,0 0 19-16,-12 13 45 0,0-4 15 0,-1-2 71 15,-2-1 40-15,0 1-7 0,0 1 33 16,0-2 5-16,-2 6 45 0</inkml:trace>
  <inkml:trace contextRef="#ctx0" brushRef="#br0" timeOffset="98314.77">7071 7960 1103 0,'-4'6'525'0,"-1"0"-18"0,0 0-57 16,3-2-2-16,2 0-32 0,1 0-50 0,3-1 12 16,0 0-30-16,2-1-14 0,15 3-37 0,-2-2-24 15,3-3-47-15,-12 0-44 0,6 0-19 16,3 0-135-16,0 0-58 0,18-12-71 0,-23 11 9 15,-3-1-260-15,-1 2 31 0,-1 0 28 16,-2 0 26-16,-1-2-281 0,-6 2 61 0,0 0 23 16,0 0 38-16,6 0 46 0,-6 0 7 15,27-12 68-15,-7 7 10 0,1-3 17 0,9 1 33 16,1-1-8-16</inkml:trace>
  <inkml:trace contextRef="#ctx0" brushRef="#br0" timeOffset="111533.97">9032 7564 580 0,'0'0'403'0,"-15"-14"-54"0,15 14-36 0,0 0-41 15,0 0-34-15,0 0 66 0,-14 0-28 16,-8 3-4-16,15 14-11 0,-2 1-18 0,2 5-7 15,1-2-32-15,1 0-17 0,-1 0-15 0,1 1-12 16,0-3-12-16,3 2-14 0,0-4-18 0,2-3-4 16,-1-3-20-16,1-11-1 0,0 8-11 15,0 1-8-15,0-4-2 0,10 6 8 0,-5-7-16 16,10 2-6-16,-3-3 2 0,7-3-17 16,-1 3-2-16,-3-3-4 0,0 0-5 0,-15 0 0 15,11 0 4-15,5 0 1 0,0 0-5 0,1 0-3 16,17 12-11-16,-20-5 8 0,2 0-21 15,-3 3 18-15,-4-1-1 0,3 1 0 16,-5 3 17-16,-3-4 7 0,0-2-13 0,-1 3 24 16,-3-2 0-16,0 0 4 0,0-8-16 0,0 6 3 15,0-6-11-15,-15 24 8 0,7-17-16 16,-9 5-1-16,-3 0-20 0,-1-3-19 0,-5-1-42 16,2-1-34-16,-3-1-20 0,0-2-40 15,4-1 12-15,-1-3-115 0,13 0-36 0,-5 0-57 16,-1 0 30-16,-12-13-241 0,21 11 49 15,1-3 37-15,3 0 19 0,0 1 46 0,2-2 22 16,1 2 31-16,1-1 27 0,0 0-3 0,0 5 36 16,0 0 45-16</inkml:trace>
  <inkml:trace contextRef="#ctx0" brushRef="#br0" timeOffset="111826.25">8929 7646 627 0,'0'-3'409'16,"1"0"-23"-16,0 0-51 0,0 0-15 16,1 0-4-16,2 0-21 0,8-3-6 0,2-1-26 15,4 0 3-15,3 3-21 0,-2-1-26 16,4 5-16-16,-2-4-28 0,-2 4-24 0,2-1-5 15,2 0-23-15,-12 1-36 0,4 0-29 0,2 0-53 16,2 0-3-16,-1 0-114 0,3 0-48 16,16 10-70-16,-28-10 25 0,5 0-303 0,4 0 26 15,-3 0 51-15,4 0 32 0,2 0 21 0,0 0 19 16,0 0 18-16,0 0 56 0,-3 0-26 16,0 0 26-16</inkml:trace>
  <inkml:trace contextRef="#ctx0" brushRef="#br0" timeOffset="112337.11">9550 7700 675 0,'0'2'483'16,"1"-1"-69"-16,0-1-39 0,0 0-47 16,-1 0-41-16,0 0-35 0,0-3-23 0,-1 1-28 15,1-2-14-15,-2 0-25 0,0 0-5 16,-1-2-38-16,2 0 5 0,-1 1-14 0,0-2 0 15,-1 2-21-15,2 0-25 0,0 2-4 0,-1-1-18 16,0-1 12-16,0 2 4 0,2-1-15 16,-2 3-4-16,2 0-13 0,0-2-2 0,0 3 14 15,0 0 5-15,0 0-13 0,9 0-12 0,-3 0 20 16,2 0 2-16,11 1-10 0,-8-1 13 16,4 0-10-16,4 0 8 0,22 9 2 0,-19-7-12 15,-2 0 6-15,0-1-10 0,-1 1-6 0,-4-2-1 16,-15 0-1-16,11 0 6 0,-2 0-7 15,-1 0 5-15,-2 0-7 0,-6 0 10 0,8 0-16 16,-8 0 8-16,14-11 6 0,-12 9-16 0,-1-1 4 16,0 2-8-16,0-3-7 0,0 2 3 15,-1 0 5-15,0 2 1 0,0 0-5 0,0 0 12 16,0 5 5-16,-6 9 13 0,1 1 12 0,-1 3-2 16,1 3 17-16,-2 3 4 0,2 1-4 15,-2 2-12-15,0 0-7 0,-1 1 8 0,1-2-3 16,2 3-6-16,-2-3-11 0,1-6-3 15,0 3 6-15,2-4-37 0,-1-1-31 0,1-4-36 16,2-3-41-16,0-1 11 0,0-8-100 16,2-2-61-16,2-2 25 0,-1 0-322 0,4-1 14 15,0 2 68-15,10-6 41 0,-4 3 25 0,4-6 46 16,1 2 18-16,6-3 27 0,2 1 25 16,10-2 19-16,3-2-19 0,5 3 50 0</inkml:trace>
  <inkml:trace contextRef="#ctx0" brushRef="#br0" timeOffset="112685.54">11025 7678 512 0,'0'-13'455'0,"1"5"-50"0,0 0-58 15,-1 2 20-15,0 2-38 0,0-1-30 0,2 2-39 16,-1 3-2-16,1 0 17 0,1 2 4 16,1 1-14-16,5 11-5 0,2 1-7 15,3 6 16-15,0-1-44 0,0-1-23 0,-2 2 24 16,4-1-35-16,-1-1-2 0,1 0-17 0,-1 1-40 16,0-1-7-16,0 0 1 0,3-2-26 0,-6-2-24 15,2-3-8-15,-3-2-55 0,-1 2-14 0,-2-7-47 16,-2 0-44-16,-6-5-45 0,0 0 14 15,8 0-134-15,-8 0-56 0,15-10-45 0,-12 3 30 16,2-7-231-16,-1 0 35 0,-1-3 54 16,0-2 15-16,-1 2 28 0,0-2 54 0,1 2 11 15,-2-1 6-15,1 0 62 0,0 6 3 0,2 3-30 16</inkml:trace>
  <inkml:trace contextRef="#ctx0" brushRef="#br0" timeOffset="112902.11">11340 7712 835 0,'1'-5'376'0,"-1"1"-54"15,-1-1 38-15,0 2 24 0,1-2-18 0,-2 3-15 16,1-3-22-16,0 4-18 0,-2 1-27 15,0 1-14-15,-1 5 5 0,-7 5 4 0,-3 4-31 16,1 2-26-16,-3 3-5 0,3-3-24 16,-2 4-29-16,0-1-6 0,0 1-28 0,2-2-14 15,-3-1-12-15,4 3-13 0,-1 1-10 0,1-5-64 16,3-3-17-16,0-3-35 0,3-3-36 16,0-2-35-16,0-2-43 0,3-1 14 0,2-3-177 15,1 0 27-15,0 0-297 0,0 0 29 0,0 0 32 16,0 0 49-16,-5-12 40 0,4 7 25 15,-1 2 24-15,0-1 33 0,-3-1 20 0,2 2 51 16,-6-7-6-16,1 1 21 0</inkml:trace>
  <inkml:trace contextRef="#ctx0" brushRef="#br0" timeOffset="113156.28">10877 7886 1312 0,'-5'1'517'0,"1"-1"-33"16,1 2-44-16,-1-2-19 0,2 1-35 15,-1-1-14-15,2 1-45 0,-1-1-1 0,-1 0-20 16,2 0-25-16,2-1-3 0,4 1-27 0,0 0-12 16,13-1-14-16,4-2-23 0,-10 3-37 15,33-7-6-15,-14 5-19 0,-1-3-20 0,1 3-3 16,1 0-21-16,2-3-52 0,-1 3-30 0,0-1-1 16,-5 2-86-16,-1-3-58 0,-5 0-54 0,1 1 18 15,-5-2-161-15,-1 0-68 0,1 1 35 16,-3 0-250-16,-3-3 31 0,-1 3 78 0,-3 0 21 15,8-2 55-15,0 3 16 0,3-2 25 0,3 3 45 16,6-3-36-16,3-1 81 0,3 2 33 16,7 0 2-16</inkml:trace>
  <inkml:trace contextRef="#ctx0" brushRef="#br0" timeOffset="120823.82">13045 7729 810 0,'0'-14'283'0,"0"14"-16"16,0 0-26-16,0 0-8 0,-27-26-11 15,26 20 1-15,0 5-45 0,0-2-19 0,0 1 0 16,1-1-4-16,-1 3-40 0,0 3 31 0,1 0-25 16,-1 3-12-16,0-2 31 0,1 4-1 0,-4 11-12 15,2 1-22-15,1-1 13 0,0 0-18 16,1 1-7-16,-1-4-16 0,0-3-4 0,1-5-21 16,0 1 11-16,0 0-5 0,0-2-17 0,0 1 16 15,0-8-3-15,0 7-2 0,0-7 7 0,0 6 3 16,0-6-10-16,14 9-6 0,-8-9 0 15,-1-1-19-15,1 0 13 0,14-2-3 0,-2-2-14 16,-2 2 2-16,0 3-8 0,-4-2 8 16,-12 2-12-16,13 0-4 0,19 15 9 0,-17-5 2 15,-4 1-4-15,2 4 12 0,-4-2-6 16,-1 0 10-16,-1 4 4 0,-1-1 5 0,-3 0-7 16,-2 1 2-16,0-3 12 0,-1-8 2 0,0 2-11 15,0 3 12-15,-14 14-16 0,7-11 10 16,-4-3-18-16,-3 1-4 0,1 0 17 0,-5-2-24 15,1-5-48-15,-2-1-23 0,2-2-40 16,-1 2 9-16,9-4-114 0,-5 0-61 0,-15-17-73 16,17 10 30-16,1-4-225 0,4 3 34 0,-2-7 45 15,2-2 31-15,2 3 29 0,4-5-6 16,-1 6 56-16,2 4 12 0,0-1 17 0,0 0 38 16</inkml:trace>
  <inkml:trace contextRef="#ctx0" brushRef="#br0" timeOffset="121173.37">12928 7690 962 0,'4'-2'328'0,"2"0"8"0,0 2-37 0,2-3-57 15,7 0-27-15,3-3 58 0,-1 2-39 16,2-2 0-16,1 2-36 0,-1-2-6 0,1 3-25 16,-3 1-14-16,-2-2-20 0,-4 4-2 0,-1 0-29 15,-1-2 2-15,-1 2-19 0,-8 0-38 0,7 0-15 16,1 0-31-16,3 0 2 0,1 0-92 15,11 11-45-15,-16-8-54 0,-7-3 19 0,9 0-314 16,-1 0 36-16,5 0 22 0,18-12 40 16,-10 6 15-16,1 0 37 0,0 1 18 0,4 5 14 15,-3-6 20-15</inkml:trace>
  <inkml:trace contextRef="#ctx0" brushRef="#br0" timeOffset="121862.2">13667 7671 664 0,'-7'0'347'0,"3"0"-50"0,-4 0-25 15,2-1 11-15,-1 0-15 0,1-1-33 16,1 0 26-16,0 1-18 0,-2-2-23 0,2-1-2 15,0 4-7-15,1-3-10 0,-1 0-8 16,3-1-14-16,-3 2-11 0,2-1-4 0,1 1-4 16,0-2-20-16,2 0-18 0,0 1-9 0,4-1-15 15,2 2-4-15,9-6-15 0,3 7-9 16,2-2 5-16,-11 3-18 0,7 0 2 0,0 0-13 16,22 11 3-16,-20-2-6 0,0-2-20 15,-2 5 10-15,-3 2-1 0,-4 0-13 0,-2-1-3 16,-2 3 0-16,-1 0-5 0,-4-10 16 0,0 3-11 15,0 5-9-15,-19 12 12 16,8-12-10-16,-3-2 16 0,-2-1-24 0,0 1 7 16,0-3 13-16,-1-2-4 0,2 0-5 0,-3-1-6 15,5-1 0-15,-1-3 10 0,3 0-14 0,3-2 13 16,1 3 3-16,1-1-15 0,6-2 8 16,0 0 12-16,0 0 0 0,0 0 1 0,0 0-21 15,0 0 3-15,-8-2 7 0,11 2 7 0,1-3-20 16,5 2 9-16,9-2-1 0,2-1 0 0,2 4-3 15,1-1-10-15,0 1 12 0,-9 0-6 16,7 0 0-16,23 14 19 0,-19-8-3 0,-2 1 5 16,0 4-14-16,-3 2 6 0,-2-2 3 15,0-1-16-15,-7 4 14 0,1-2-8 0,-4-1 26 16,-5 1 17-16,-1-3 8 0,-2-9 6 16,0 8-7-16,-13 18 15 0,1-17 19 0,-1 2-25 15,-3 2 3-15,-1 0-9 0,-4-1 7 16,-2 0-3-16,-3-2-8 0,1-3-2 0,-2-3-33 15,0 0 1-15,0 0-7 0,2-3-1 0,14-1-59 16,-10 0-4-16,1 0-20 0,-20-12-18 0,21 7-20 16,8 0-32-16,-2 0-20 0,2-1 14 15,2-3-112-15,0 2-26 0,5 0-49 16,-1 0 31-16,1-1-196 0,2 2-75 0,1-2 68 16,1 8 30-16,0 0 21 0,0-13 61 0,12-9 29 15,-9 14 36-15,0-1-22 0,0 3 47 16,5-6 30-16,-3 4-13 0</inkml:trace>
  <inkml:trace contextRef="#ctx0" brushRef="#br0" timeOffset="129615.53">13579 7153 592 0,'0'0'345'0,"0"0"-52"16,-13 0-20-16,13 0-40 0,0 0 8 0,0 0 5 15,0 0-51-15,0 0 8 0,0 0-30 16,0 0-1-16,0 0-18 0,0 0-4 0,0 0 5 16,0 0-10-16,0 0-16 0,0 0-5 0,0 0-2 15,0 6-14-15,4-5-9 0,12 4 3 16,-3-2-22-16,6 0-16 0,-6-2-4 0,6 1 12 15,-2 1-19-15,-1-1 10 0,-3 1-21 16,-4-2-16-16,0 1 9 0,-1-2 6 0,-3 2-12 16,0-2-15-16,1 0-3 0,-3 1-11 0,2 0-32 15,-2 0 3-15,0-1-49 0,-1 0-23 16,1 2-15-16,1-2-4 0,-3 0-39 0,1 1-34 16,2 1 14-16,-4-2-216 0,3 0-61 0,-1 0 50 15,-2 0 14-15,0 0 33 0,0 0 16 0,0 0 27 16,0 0 20-16,0 0 38 0</inkml:trace>
  <inkml:trace contextRef="#ctx0" brushRef="#br0" timeOffset="130236.18">14089 7014 684 0,'-2'-3'217'0,"0"0"-5"0,2 0-34 16,-2 0-16-16,0 0 7 0,2 0-3 0,-2 2-27 15,0-2 0-15,0 2-14 0,1-1 2 0,-1 2-7 16,-1 0-17-16,0 0-3 0,1 0 4 16,0 2 18-16,0-1-11 0,0 3 14 0,0 2 3 15,-1-1-10-15,-2 8-14 0,0 2 10 0,0-1-11 16,1 2-11-16,1 0 2 0,1-4-11 16,0 1 8-16,1-6-29 0,0 0 5 0,0-1-8 15,1 0-6-15,0-1-14 0,0 0 21 16,0-5-18-16,0 0 2 0,0 0-20 0,0 7-11 15,11 0 19-15,-5-7 5 0,0 0-12 16,0 0-23-16,1 0 14 0,9-3 6 0,-9 3-9 16,18-7 8-16,-14 3-5 0,5-1-4 0,-5 2-10 15,2 1 2-15,-13 2 0 0,8 0 4 16,0 0 5-16,15 13 0 0,-14-8-14 0,-1 1 23 16,4 3-2-16,-4 1-1 0,1 0 1 0,-2 4-29 15,-2-3 26-15,-3-2 3 0,0 0 7 0,1-1 11 16,-3-3-23-16,0-5 17 0,0 0-4 15,0 8 2-15,0-1-16 0,0-7 15 0,0 8-12 16,0-8 4-16,-14 15-8 0,10-11 8 16,-1 0-23-16,-6 3-36 0,2-6 4 0,2 3-69 15,-1-1-39-15,8-3-44 0,0 0-56 0,-7 0 23 16,7 0-283-16,-17-12 29 0,15 9 25 16,-2-2 63-16,2 1 4 0,2 0 24 0,0-2 46 15,0 2 23-15,0-2 8 0,0 0-4 16</inkml:trace>
  <inkml:trace contextRef="#ctx0" brushRef="#br0" timeOffset="130525.95">14146 6997 491 0,'-3'-1'433'0,"2"-2"-52"0,0 2-53 16,0-2-35-16,3 1-21 0,-2-1-35 0,1 1-29 15,2-1-3-15,-1 0-32 0,2 1-20 0,1-2-17 16,11-2 10-16,-1 1-34 0,2 2-3 16,-1-3-25-16,3 4-8 0,1-2-24 15,3 1-53-15,-1 0-35 0,1 1-43 0,-2-1-50 16,0 1-70-16,-2 0 18 0,1-2-257 15,-2 3 33-15,-9 1 16 0,0 0 41 0,-1 0 34 16,1 0 21-16,-1 0-21 0,-8 0 28 16</inkml:trace>
  <inkml:trace contextRef="#ctx0" brushRef="#br0" timeOffset="130908.97">14531 6919 585 0,'0'0'403'16,"1"0"-44"-16,-1 0-20 0,1 0-44 0,-2-1-32 15,0 2-29-15,1 0-14 0,0 1 15 16,-2 3-22-16,1 0-18 0,1 1 9 16,-5 9-22-16,3 2-21 0,-1 1-2 0,2 0-19 15,0 0 5-15,1-10-27 0,0 6 0 0,0 2-17 16,17 15-5-16,-8-16-9 0,3 2-7 16,-2-8-6-16,1 3-5 0,5-3-16 0,0-1 3 15,0-3-1-15,1 0-15 0,1-4 6 0,-3 0-2 16,-15-1-14-16,12 0 5 0,-3 0-8 15,0 0-3-15,-1 0-6 0,15-15-1 0,-11 4-3 16,-3 1 10-16,-1 0-14 0,0-4 4 0,-4-2-4 16,-2 0 4-16,-2 1-12 0,0 9 11 15,0-6-3-15,0-3-2 0,-14-14-16 0,3 15 8 16,-4 1 0-16,1 1-16 0,-6 3 0 0,0 3-25 16,0 0-8-16,-3 3-9 0,3 3-27 15,8 0 8-15,-1 0-59 0,-3 0-24 0,-1 0-43 16,-17 13-38-16,23-9 24 0,4-1-274 0,1 1-1 15,1-1 52-15,3-1 16 0,2 1 22 16,-3 1 47-16,3-1 34 0,0 0 16 16,0 1 5-16,0 0 11 0</inkml:trace>
  <inkml:trace contextRef="#ctx0" brushRef="#br0" timeOffset="136533.64">15083 6660 541 0,'0'0'191'0,"0"0"-22"0,0 0-12 16,0 0-30-16,0 0 17 0,0-12-21 0,0 12-14 15,0 0 10-15,0 0-8 0,0 0-13 16,0 0 4-16,0 0-3 0,0 0-8 0,0 0-10 16,0 0-8-16,0 0 11 0,0 0-23 0,0 0 7 15,0 0-9-15,0 0 1 0,0 0-5 16,0 0-1-16,7-24-11 0,-5 24-1 0,0-2-5 15,0 2 7-15,0 0-13 0,0-2 13 0,1 2-6 16,0-1-5-16,-1 1-6 0,0 0-6 16,0 0 7-16,-2-1-1 0,0 0-11 15,2 1 2-15,-2 0 6 0,0 0-7 0,1 0 14 16,-1 0-19-16,0 0 17 0,2 0-2 0,-2 0 3 16,0 0 8-16,0 0-29 0,2 0 2 0,-2 0 8 15,0 0-9-15,2 0 4 0,-2-1 7 16,0 1 9-16,2 0 0 0,-2 1-16 0,2-1 11 15,-2 1-14-15,0 0 8 0,1 0 25 0,0 0-29 16,0-1 37-16,-1 1-27 0,0-1-19 16,0 2 18-16,0-2 24 0,0 0-30 0,2 0 1 15,-2 0-7-15,0 1-4 0,3-2 5 16,-3 2-13-16,-3-1 8 0,6 0 8 0,-3 0-4 16,0 0 10-16,0 1-15 0,0-1 7 0,-3 0-7 15,6 0-4-15,-3 0-2 0,0 0-15 16,2 0 33-16,-2 0-33 0,0 0 29 0,0 1 5 15,0-2-13-15,0 1-5 0,0 0 1 0,0 0 14 16,0 0-15-16,0 0 9 0,0 2-20 16,0-2-5-16,0 0 13 0,0 0 19 15,0 0-27-15,0 0 8 0,2 0-5 0,-2 0 19 16,0 0-13-16,0 0-12 0,-2-2 21 16,2 2-5-16,0 0-21 0,0 0 24 0,0 0-9 15,-2 0 8-15,2 0-7 0,0 1-4 0,0-1 8 16,0-1 2-16,2 1 4 0,-2 1-2 0,-2 0-10 15,2-2 7-15,0 2-5 0,0-1 6 16,0 0 9-16,2 0-14 0,-4 0-12 0,2-2 15 16,0 2-5-16,0 0 4 0,0 0-10 0,0 1 1 15,0-1 17-15,0 1-4 0,0-1-14 16,0 0-2-16,0 1 11 0,0-2-19 0,0 1 24 16,0 0 0-16,0 1 9 0,0-2 8 0,0 1-30 15,0 0 10-15,0 0-10 0,0 0 6 16,0 0 17-16,0-1-9 0,-3 1-27 0,3 1 41 15,0-2-24-15,0 0-7 0,3 1-1 16,-3 1 3-16,0-1 7 0,0 0 3 0,0-1-2 16,0 1 19-16,0 0-26 0,-3 0-13 0,6 1 30 15,-6-1-14-15,3-1-8 0,0 1 0 0,0 1-8 16,0-1 28-16,0 0-9 0,0-1-8 16,0 2 36-16,0-1-31 0,0 0 8 0,0 1 9 15,3-1-27-15,-6 0 19 0,6 0-4 0,-3 0 1 16,-3 0-4-16,6 0 26 0,-6 0-26 15,3 0 21-15,3 0-34 0,-3 0-1 0,2 0 14 16,-2 0 19-16,0 0-1 0,0 0-14 0,0 0-8 16,0 0-17-16,0 0 13 0,0 0-3 15,0 0 9-15,0 0 27 0,0 0-8 0,0 0 3 16,0 0-26-16,0 0-11 0,0 0 5 0,0 0-2 16,0 0 13-16,0 0-6 0,0 0 32 15,0 0-22-15,0 0 24 0,0 0-22 0,0 0-13 16,0 0 32-16,0 0-23 0,0 0-5 15,0 0 0-15,0 0 38 0,0 0-26 0,0 0 7 16,0 0 6-16,0 0-2 0,0 0 21 0,0 0-3 16,0 0-18-16,0 0-3 0,0 0 0 0,0 0-16 15,0 0 0-15,0 0 21 0,0 0 8 16,0 0-12-16,0 0-1 0,0 0-1 0,0 0 5 16,0 0 0-16,0 0-3 0,17 21 6 15,-3-10 3-15,0-1 8 0,2 2 3 0,-1 2-9 16,5 1 7-16,-4 2-3 0,2 1-2 0,-1 2-9 15,2 0 9-15,-1 1 5 0,-2 4-10 0,4 3-13 16,-2 2 3-16,0 1 23 0,0 6-1 16,-3 1-5-16,0 2-1 0,-2 3 14 0,-3-2-4 15,-2 4-6-15,-2 0 0 0,-4 1-3 16,1 0-4-16,-3 1-18 0,0-22 25 0,0 8-12 16,0 6-1-16,0 3-2 0,-13 45-4 15,7-42 12-15,2-3-6 0,-3 2 8 0,1-4-11 16,0 2-7-16,-2 1 4 0,1-4 8 0,-1-1-7 15,1 1 4-15,-3-1-4 0,4-3-3 0,-1-4 2 16,1 0 1-16,-2 1-6 0,2-1-7 16,-1-4 11-16,1 0-14 0,-1-2 11 0,-4-2-5 15,2 4 4-15,-3-3-1 0,1 0-10 16,-2-1 3-16,-1-3-3 0,-1-2-11 0,-1-1-5 16,0 0-30-16,-4-1-4 0,2 0-10 0,0-1 6 15,-3 1-71-15,2-2-18 0,3-3-36 16,0-2-19-16,0-2-34 0,2 0 23 0,1-7-161 15,13 0-105-15,-8 0 38 0,1 0 14 0,7 0 47 16,-14-10-5-16,14 3 60 0,4-7 24 0,-4 3 8 16,14-18 15-16</inkml:trace>
  <inkml:trace contextRef="#ctx0" brushRef="#br0" timeOffset="137259.71">15790 7636 822 0,'0'-1'288'16,"1"2"5"-16,-1-1-23 0,2 4-2 0,-4 1-30 16,2-1 39-16,0 4-33 0,0-3 9 0,0 4-8 15,0-1-20-15,0 3-18 0,0 2-16 16,0-3-3-16,0 1-25 0,0-3-7 0,0 2-18 16,0-3-4-16,0 0-29 0,0 0-5 0,0-7 6 15,0 7 0-15,0-7-3 0,0 8-14 0,0-8 22 16,0 5-13-16,-9 4-6 0,9-11-27 15,-2 1 0-15,0-3-14 0,-1 0 5 0,3-3-23 16,0-1-7-16,0-9 6 0,0 7-13 16,0-2 4-16,11-19-15 0,-7 16 2 0,1 1 2 15,7 4-8-15,-1 2-2 0,-1 2 4 16,5 3 10-16,0 1-14 0,-6 2 8 0,5 0-5 16,17 16-3-16,-11-9 0 0,-6 2 19 0,4 1-4 15,-3 1-7-15,-1 4 5 0,-1-3-5 16,-3-1-3-16,-1 1 17 0,-1-4-24 0,-4 0 4 15,-1 1 16-15,-1-4-16 0,1-1 12 0,1-1 0 16,-3 1-10-16,-1-1 4 0,2 0 0 0,-2-3 17 16,2 2 2-16,-2-2-11 0,2 2-14 15,-2-2 25-15,-4 0-28 0,2-2 14 0,1 0 3 16,-1-1-10-16,0-1 13 0,2-2-8 16,0 0-21-16,2 1 1 0,5-10 13 15,4 1 0-15,3-1 1 0,1 3-16 0,5 0 3 16,1 5 10-16,-1 4-7 0,2-2 15 15,1 4-8-15,-12 1-4 0,5 0-2 0,18 10 14 16,-19-2-22-16,-1 1 16 0,-3 2-8 16,-3-1 2-16,-3 0-7 0,3 1 12 0,-6 0-1 15,-2-3-18-15,0 1-8 0,0-9-12 0,0 0-28 16,0 6-32-16,0-6-44 0,0 7 13 0,0-7-139 16,-12 14-75-16,10-14 30 0,2 0-269 15,-1-1 39-15,1 0 57 0,1-2 23 16,1-1 49-16,10-5 35 0,-2-2 16 0,7 1 36 15,2-3-26-15,0-2 15 0,3 2 54 0</inkml:trace>
  <inkml:trace contextRef="#ctx0" brushRef="#br0" timeOffset="137547.5">16521 7666 309 0,'2'0'445'0,"0"1"-51"16,-2 2-28-16,-2 1-47 0,0 0 25 0,-5 9-9 16,-1 3-26-16,1-1-15 0,0 1-15 0,2 0-36 15,1-1-11-15,2-3-21 0,2 0-14 16,0-12-32-16,0 7 5 0,0 0-16 0,13 13-23 15,-3-14-11-15,4 0-14 0,-1-4-8 16,6 1-3-16,-7-3-22 0,3 0 8 16,6 0-16-16,23-13-15 0,-21 6-10 0,0-4 0 15,-6 1-20-15,-1-4-10 0,-3 0 4 0,3 4-21 16,-5-3-4-16,-6 0-5 0,-3 3-4 16,-2 10-13-16,0-7-2 0,0 7-5 0,-29-15-10 15,9 11-14-15,-7 4 4 0,13 0 5 0,-6 0-64 16,-7 0-33-16,-29 12-10 0,25-7-16 15,6 2-12-15,2-2-26 0,8 0 21 0,4-3-163 16,3 1-95-16,8 0 21 0,0-2 14 0,5-1 29 16,4 0 44-16,14 3 12 0,3-3 32 0,-7 0 5 15,7 0 25-15</inkml:trace>
  <inkml:trace contextRef="#ctx0" brushRef="#br0" timeOffset="138074.24">17138 7724 978 0,'3'-9'399'0,"-2"2"-57"16,-4 1 12-16,1-10-20 0,-5 5-13 16,-2 0-13-16,-4 0-14 0,-3 1-26 15,3 1-14-15,-5 3-22 0,-1 2-26 0,1 3-12 16,6 1-24-16,-3 0 2 0,-21 13-24 16,16-3-7-16,3 4-13 0,0 0-12 0,2 2-20 15,3 3 5-15,2 1-26 0,5 0 6 16,2-2-6-16,3-7 3 0,0 1-22 0,14 18 5 15,-3-17-12-15,8-2 4 0,3-2-29 16,0-2 6-16,3-6-35 0,0 0-10 0,-13-1-15 16,7 0-38-16,23-18-32 0,-21 6-14 15,2 0 11-15,-3-2-86 0,-2-4-13 0,-2-1-17 16,-3-5-21-16,-2 1-14 0,1-6 10 16,-2 1 25-16,-1 0-92 0,-1-2 31 0,-6-2 45 15,2-1 22-15,-4 1 100 0,0 14 32 0,0-7 41 16,0-3 45-16,-20-32 13 0,11 32 30 0,3 2 22 15,-1 0 26-15,-3 2 6 0,2 3-11 16,1 3 53-16,1 3 13 0,2 6-23 0,0 3-14 16,2 2 9-16,0 4 3 0,2 0 21 0,-1 12 9 15,6 8 6-15,-5-6 13 0,12 27 11 16,-3-6 1-16,1 5 8 0,5 2-23 16,-3 1-6-16,2 0-10 0,-1 1-6 0,-2-2-40 0,1-3 8 15,-1-3-12-15,-2-1-13 0,2-3-9 16,-3-3-64-16,-2 0-17 0,1 0-43 0,-3-8-9 15,-1 1-35-15,-1-7-51 0,0-2-20 16,-2-4 15-16,0-9-193 0,0 0 30 0,0 0-313 16,0 0 41-16,-8 10 56 0,7-13 44 0,1-2 45 15,-2-1 1-15,-1 1 16 0,3-1 56 16,3-10 8-16,-3 6 50 0,19-16 23 0,-4 10-22 16</inkml:trace>
  <inkml:trace contextRef="#ctx0" brushRef="#br0" timeOffset="139686.57">18447 7308 529 0,'0'0'328'0,"0"-13"-39"15,0 13-15-15,21-23-40 0,-20 19-18 0,1 1 18 16,-2 2-35-16,2-1-40 0,-2-1-3 0,-2 2 13 15,0-1-38-15,1-1 1 0,-1 4-14 16,-1 1 43-16,0-1-21 0,-1 2 10 0,1 2-20 16,-6 9 7-16,-4 6-4 0,0 2 5 15,3-1-17-15,1 3 14 0,-3 2-9 0,0 3-3 16,1 3-17-16,2 2 6 0,-1-1-21 0,4 0 8 16,2-1-6-16,3-2-7 0,1-13-2 15,0 5-15-15,11 30-5 0,-1-29 4 0,1 0-3 16,6-8-16-16,-1-1-8 0,6-6-2 15,1-2 12-15,-2-2-24 0,-9-4-1 0,4 0-3 16,20-13 14-16,-17 8-17 0,0-7 2 16,-4-3-1-16,-2 3-6 0,-2-2-5 0,0-3 0 15,-3 1-13-15,-3 2 6 0,-2 3-18 0,-3 1 13 16,0 10-12-16,0-8 0 0,0 8 2 16,-16-15 0-16,9 14-6 0,-1 1-3 0,-14 3 4 15,10-3-13-15,-27 11-5 0,14-1-8 0,0-1-22 16,2 0-28-16,4 2 9 0,4-2-76 0,2 0-30 15,4-3-20-15,5-2-22 0,4-3-43 16,0-1 28-16,0 0-244 0,19 2 38 0,-12-4 35 16,16-3-11-16,-6-1 60 0,3-1 37 15,2-3 6-15,1 1 21 0,2-2 2 0,0-2 30 16</inkml:trace>
  <inkml:trace contextRef="#ctx0" brushRef="#br0" timeOffset="139925.7">18854 7400 1085 0,'4'-5'469'0,"-2"-1"-42"0,2 0-57 0,-3 5-36 16,2 1-20-16,-3 4 15 0,2 0-10 15,0 16-17-15,-2 2-29 0,0-8-6 0,0 9-8 16,0 3-37-16,0 6-2 0,0-1-34 0,0 4-8 16,0 0-23-16,0-3-11 0,0-1-36 15,-8 2-20-15,-2 28-49 0,9-35-43 0,-1-2-42 16,0-6-40-16,2-3 8 0,-2-4-178 15,-1-4-46-15,3-2 28 0,-2-1-299 0,0 0 44 16,0-4 49-16,-2 0-4 0,-2 3 78 16,3-6 0-16,-3 3 12 0,0-2 52 0,-1 2 20 15,-16-12 28-15,8 5 21 0</inkml:trace>
  <inkml:trace contextRef="#ctx0" brushRef="#br0" timeOffset="141182.93">8463 7328 645 0,'13'-15'346'16,"-13"15"-40"-16,0-14-4 0,34-10-19 0,-28 14-32 15,-2 3-5-15,-2 2-28 0,0-1 46 16,-1 1-28-16,-1 2-18 0,0 3-14 0,0 0-18 15,0 0-14-15,-13-7-16 0,-1 14-11 0,-3 3 5 16,-3 4-4-16,1 2-14 0,0 2-4 0,1 6 0 16,-5 2-12-16,2 5-8 0,1 5 5 0,-1 4 6 15,-3 5-16-15,5 3-13 0,2 1 11 16,5 8-13-16,1-3-25 0,6 0 13 0,3-2-19 16,2-26-7-16,11 46-4 0,2-26-9 15,2-5-30-15,6-4-18 0,3-3-41 0,2-5-45 16,4-1-31-16,5-1 12 0,2-6-122 0,4-3-58 15,3-2 27-15,3 2-292 0,4-4 43 0,-1-1 38 16,-1-2 49-16,2 0 2 0,-2 0 61 16,2-4 10-16,1 3 48 0,2-1 30 15,1-1 8-15,4-2 13 0</inkml:trace>
  <inkml:trace contextRef="#ctx0" brushRef="#br0" timeOffset="147629.62">6932 9678 728 0,'0'0'344'0,"0"12"-45"0,0-12 0 0,0 0-54 16,0 0-5-16,0 0 8 0,0 0-27 0,0 0-4 15,0 14 2-15,0-14 1 0,-19 15 4 16,26-13-9-16,14 1-17 0,3-1-22 0,6-2-20 16,0 6-16-16,4-6-11 0,-3 1-6 15,-2 2-24-15,-2 1-10 0,0-1-15 0,-3 2-14 16,-2-2-40-16,-4 3-14 0,1-2-1 0,-3 1-155 16,-5-2-32-16,-4 0-56 0,-1-1 23 15,-3 1-290-15,3 0 45 0,-5 0-7 0,-1-3 48 16,0 0 31-16,0 0 22 0,-23 18 52 0,4-6 11 15,-1-2 8-15,-3 2-6 0</inkml:trace>
  <inkml:trace contextRef="#ctx0" brushRef="#br0" timeOffset="147837.68">6888 10004 242 0,'-3'3'474'15,"1"1"-40"-15,2-1-69 0,1 1 5 16,1-2-19-16,2 1-36 0,1 0-10 0,11 2-40 15,2-2-22-15,3 1-29 0,1-2-22 0,-1 1-24 16,4-3-15-16,0 2-38 0,-12-2-75 16,8 0-4-16,2 0-156 0,1 0-93 0,2 0 19 15,25-11-297-15,-26 8 50 0,1 0 29 16,1 1 28-16,1 1 33 0,-1-1-9 0,5-1 62 16,-15 3 4-16,9 0 32 0</inkml:trace>
  <inkml:trace contextRef="#ctx0" brushRef="#br0" timeOffset="148270.81">7761 9715 388 0,'-7'-4'391'0,"4"4"-50"16,-1-2-26-16,0 2-36 0,-1 2-23 0,-6 6-10 16,-5 4-28-16,8-3-4 0,1 2-24 0,0 3-4 15,1 1-17-15,4-2 2 0,0-3-17 16,2 1 4-16,0-11-24 0,0 10 13 0,19 12-17 16,-4-13-15-16,4-4-10 0,3 2-6 15,1 0-21-15,2-2 4 0,2-1-13 0,0 1-16 16,1 0 1-16,-2-1 5 0,-2 1-16 15,-2 0 5-15,-3 3-8 0,-4-2-12 0,0 3-1 16,-4 0 9-16,-4-2-1 0,-3 3-21 0,-1-3 21 16,-3 0 3-16,0-7-5 0,0 11 10 15,-18 14-13-15,4-12 2 0,1-1-5 0,-5 0-8 16,-3 1 8-16,-2-2-6 0,1-1-13 16,-1-2-15-16,0-2-29 0,0-4-36 0,2 1 7 15,10-3-182-15,-2 0 22 0,-13-20-320 0,16 7 20 16,3-4 62-16,4-3 47 0,3-4 9 15,0 13 41-15,0-7 19 0,0-4 22 0,18-22 4 16,-11 19 33-16,2 3 0 0</inkml:trace>
  <inkml:trace contextRef="#ctx0" brushRef="#br0" timeOffset="148492.41">7794 9736 212 0,'-3'0'515'0,"0"0"-112"0,0 0 0 0,1-1-2 15,0 2-52-15,0-2-28 0,1-1-20 16,2 2-28-16,-1-1-36 0,5 0-20 0,9-6-25 16,4 1-21-16,3-1-23 0,2 3-6 0,3-1-17 15,1 2-23-15,1-2-34 0,1 1-55 16,1 3 1-16,0 0-159 0,-2 0-74 0,-1-1 20 16,0 2-293-16,-2 0 24 0,1-3 48 15,-1 3 28-15,1-1-12 0,-1-3 58 0,6-1 56 16,-1 1-23-16,-1 1 17 0,2-2 21 0</inkml:trace>
  <inkml:trace contextRef="#ctx0" brushRef="#br0" timeOffset="148869.41">8398 9636 534 0,'-7'0'395'0,"2"0"-58"0,1 0-49 16,-1 0-39-16,3 0-10 0,0 0-36 0,0 0-10 15,1 3-20-15,0-3 9 0,1 0-21 0,1 3 30 16,0-1 1-16,3 0-32 0,0 0-12 16,1 1 5-16,12 2-30 0,-4-4-6 0,6 1-14 15,0-1-12-15,1 0-9 0,-10-1-5 16,5 0-16-16,4 0 9 0,1 0-18 0,0 0 2 16,-1 0-16-16,-1 0 4 0,-4 0-15 0,-3 0 2 15,-2 0-5-15,-1 0 0 0,-1 0-11 16,-7 0 6-16,13 14 0 0,-12-7 1 0,1 11 15 15,-2-7-22-15,0 4 4 0,0 3 15 0,-15 27-11 16,7-20 3-16,-1 1-18 0,1-2 13 16,2-3-11-16,2 0 10 0,0-2-3 0,0-1 0 15,2-2-15-15,2-3-11 0,0-13-18 16,0 9 1-16,0-1-82 0,14 4-41 0,-10-8-70 0,10 3 22 16,-3-7-267-16,-1 0-8 0,-10 0 15 15,9 0 43-15,5 0 33 0,18-12 28 0,-12 5 39 16,3-1-2-16,2-1 24 0,-1-2-22 0</inkml:trace>
  <inkml:trace contextRef="#ctx0" brushRef="#br0" timeOffset="149434.93">8980 9736 943 0,'-3'2'383'0,"0"0"-53"15,0 3 24-15,-3 10-38 0,2 2-24 0,0 2-21 16,4-1-34-16,0 0-10 0,0 2-23 0,0-1-26 15,0-11-1-15,0 5-18 0,0 0-25 16,0-1-17-16,0-2-9 0,0-1-8 0,0-2-16 16,0-1 4-16,0-6-19 0,0 7 6 15,0-7-14-15,0 0 4 0,0 0-15 0,0 0-10 16,-1 9 4-16,0-10 2 0,0-3-19 0,-1-2-2 16,2-1-17-16,0-1 7 0,6-12 1 0,-1 1-8 15,5 2-5-15,-1 3 6 0,4 1-7 16,3 1-4-16,2 3-5 0,1 4-5 0,2 3 7 15,-12 2 11-15,6 0-6 0,17 10-2 16,-14-2 2-16,1 1 13 0,-2 0-3 16,-2 2-4-16,-4-1 5 0,1 1-9 0,-4-3 12 15,-3 0 0-15,-1-3-5 0,-1 0 2 0,-1-1-5 16,0 1 8-16,-1-3-3 0,-1-2 2 16,0 0-3-16,0 0 0 0,0 0-7 0,0 0 15 15,-7 4-12-15,5-6 7 0,0-1-3 0,0-3-1 16,0 1-6-16,1-3 3 0,2 0-4 15,-1-1 0-15,0-3-8 0,13-16 2 0,-2 14 2 16,2 0-2-16,4 4 10 0,3 1-8 0,2 1 3 16,3 4 5-16,2-2 3 0,-14 6 0 0,7 0-13 15,25 12 15-15,-20-4 11 0,0 1-11 16,-5 3 1-16,-3 2 5 0,-2-1 0 16,-4 1-8-16,-3-1 9 0,-3 1-1 0,-2-4-7 0,-3 2 5 15,0-12-3-15,0 7-8 0,-13 13-5 16,6-11-21-16,-3-2-33 0,-4 1-34 0,3 0 10 15,2-4-147-15,-4-2-50 0,13-2 24 0,-8 0-296 16,-1 0 45-16,-2 0 20 0,-3-15 60 16,16 8 34-16,4 1 15 0,8-6 30 0,5-3 15 15,4 0 32-15,3 0 15 0,1-1-51 16</inkml:trace>
  <inkml:trace contextRef="#ctx0" brushRef="#br0" timeOffset="149733.72">9795 9798 574 0,'1'3'383'0,"-3"2"-52"15,1 0-5-15,-5 10-40 0,2 0 16 16,-1 1 3-16,2 0-22 0,0-4-9 0,3-2-22 16,0-10-15-16,0 11-15 0,0-2-24 0,0 2-5 15,15 14-19-15,-7-17-16 0,4 1-25 16,2-3 1-16,3-3-24 0,2-2-5 0,-9-1-9 16,7 0-7-16,22-10-13 0,-15 2-24 0,-4-1 7 15,1-3-12-15,1-1-23 0,-4-1-9 16,0-2-17-16,-4 1-5 0,-1-6-6 0,-3 5-4 15,-4 0-5-15,-4 5-13 0,-2 0-4 0,0 11-9 16,0-5-9-16,-20-7-5 0,0 9 7 16,-2 3-48-16,9 0-10 0,-6 0-40 0,-28 13 3 15,22-6-17-15,-1-2-39 0,4 2-43 0,5-5 22 16,2 6-229-16,6-3-5 0,4-3 57 16,2 3 18-16,3-5 23 0,0 0 44 0,32 7 12 15,-3-7 14-15,8 2 12 0</inkml:trace>
  <inkml:trace contextRef="#ctx0" brushRef="#br0" timeOffset="150002.41">10512 9762 627 0,'3'-11'363'16,"-2"3"-41"-16,-2 3-35 0,-4-2-13 0,0 2-35 16,-9-3 30-16,-2 4-16 0,1 4-18 15,4 0-15-15,-5 0-5 0,-22 14-14 0,20-4-21 16,-1 2-9-16,1 4-20 0,2 0-4 0,1 3-28 15,3-1 6-15,4 5-15 0,4-4-2 16,2-2-11-16,2-9-9 0,0 4-3 0,14 12-6 16,-2-13-19-16,1-2-13 0,2-3 7 15,2-3-11-15,0-3-26 0,-6 0-7 0,5 0-61 16,21-17 5-16,-17 7-77 0,1-2-23 0,-3-7-35 16,-3 4-32-16,-1-4-36 0,-1-2 23 15,1-2-180-15,-5-3-46 0,0-2 19 0,-3-2 46 16,2-2 17-16,-2 1 2 0,0-1 38 15,-4 3 12-15,-2-4 31 0</inkml:trace>
  <inkml:trace contextRef="#ctx0" brushRef="#br0" timeOffset="150221.51">10583 9468 483 0,'-10'-23'261'0,"1"4"-17"16,-3 2-5-16,1 2 1 0,1 2-30 0,1 1 16 15,1 5-10-15,0 5-18 0,3-2-13 16,5 4 11-16,0 0-14 0,-7 0-19 0,-4 12 64 16,10 5-5-16,0 2 24 0,1-7 3 15,0 11-3-15,0 2-11 0,16 32-26 0,-8-22 0 16,0 2-33-16,4 1-14 0,-3-2-13 0,1-2-23 15,-1 0-17-15,-1-2-10 0,1-2-30 16,-2-4-36-16,3 1-21 0,-2-3-40 0,-1-5-39 16,-1 0-22-16,2-5 9 0,-1-4-170 0,-2-6-52 15,5-1 28-15,-2-2-229 0,-8-1-10 16,7 0 41-16,4 0 52 0,15-13 21 0,-8 4 17 16,-1 1 22-16,5-4 31 0,-1 0 16 0,4 0 7 15,3-2 20-15</inkml:trace>
  <inkml:trace contextRef="#ctx0" brushRef="#br0" timeOffset="150648.15">11147 9550 222 0,'0'-15'455'0,"-1"3"-55"0,0 4-59 0,0-1-50 16,1 9-4-16,0-6-35 0,0-1 9 0,-7-4-13 15,6 6-32-15,-2 2-6 0,1 1-26 16,-2 2 8-16,0 0 2 0,0 3-5 0,-3 8 12 15,-3 6-4-15,2 2 18 0,1 8-17 16,1 2-3-16,1 0-3 0,0 3-11 0,3 1-7 16,1 2-15-16,1-2-22 0,-4 1-13 0,4-19 14 15,0 10-14-15,16 27-14 0,-9-25-10 16,5-3-32-16,2-2-6 0,-3-2 6 0,8-4-6 16,0-4-7-16,1-2-6 0,2-7-19 15,0-1-19-15,-2-2-6 0,-10 0-26 0,21-12-6 16,-13 4 17-16,0-5-21 0,-2-2-5 0,-3-3 9 15,-2 0-4-15,0 0-10 0,-4 1 10 0,-2 1-9 16,-4 5 1-16,-1 2-5 0,0 9 20 16,0 0-3-16,-17-15-9 0,6 15 5 0,-9 3 6 15,8-3-8-15,-21 8 4 0,10-5-17 16,3 1-21-16,1 3-16 0,4-3-33 0,0 4 10 16,5-3-100-16,2-3-16 0,2 1-31 0,1-1-39 15,4-2 27-15,1 0-210 0,2 0-23 16,1 0 31-16,3-2 10 0,14-2 65 0,4 0 18 15,5-1 32-15,2 0 25 0,-1 1-22 16,-1-4 47-16,2 2 1 0</inkml:trace>
  <inkml:trace contextRef="#ctx0" brushRef="#br0" timeOffset="150888.28">11651 9587 739 0,'4'-14'433'0,"-1"5"41"0,0 1-54 16,0 4-59-16,-2 3-19 0,0 2 11 0,-1 5-20 15,1 1-5-15,0 14 2 0,0 7-36 16,1 2 10-16,3 0-27 0,0 3 1 0,2 0-50 16,-3-1-15-16,2 2-25 0,-3-5-3 0,2 0-44 15,-1 2-18-15,1-2-12 0,0-4-86 16,1-2-28-16,-2-4-57 0,-3-5-48 0,0-5-67 16,2 0 17-16,-2-6-197 0,0 2 30 0,2-3-288 15,-1-2 56-15,-1 0 43 0,-1 0 38 16,0 0 21-16,0 0 49 0,0 0 46 0,23-15 42 15,-5 8-20-15,6 1 3 0,2-2 69 16,4 0-25-16</inkml:trace>
  <inkml:trace contextRef="#ctx0" brushRef="#br0" timeOffset="151778.65">13531 9682 477 0,'0'0'408'16,"0"0"-27"-16,0-14-78 0,0 14 2 0,0 0-53 15,0 0-27-15,0 0-27 0,0 0 56 16,0 0 20-16,-9 7-17 0,21 12-16 0,0 1-19 16,3-2-19-16,-2 2-12 0,2 0-32 0,-2-1-7 15,1 1-18-15,-3 0-8 0,-2-4-18 16,2-1-2-16,-2-1-24 0,-3-1-29 0,1-5-39 16,-4-1-24-16,1-1-19 0,-1-2 2 0,1-2-128 15,-2-1-62-15,-2-1-24 0,0 0 26 16,0 0-210-16,0 0-56 0,14-13 41 0,-11 8 16 15,3-9 37-15,-2-3 36 0,1-1 15 0,-1-1-11 16,-1 1 63-16,1-2 135 0</inkml:trace>
  <inkml:trace contextRef="#ctx0" brushRef="#br0" timeOffset="151928.66">13732 9753 1006 0,'0'-9'275'0,"0"3"14"15,-2 1-20-15,2-2-26 0,-2 6-27 0,0 0 19 16,0 3-10-16,-1 0 9 0,-10 6-15 16,1 7-18-16,-1 2-9 0,-1 1 7 0,2-1-29 15,-2 2-5-15,0-1-30 0,1-1-10 16,-1 0-19-16,3-2-35 0,0-4-53 0,4 2 1 15,0-4-146-15,2-4-44 0,3-1 17 16,-1-2-343-16,0-2 40 0,3 0 26 0,0 0 36 16,0 0 28-16,0 0 14 0,-9-11 38 0,8 6 3 15,0 0-22-15,-1-1 41 0</inkml:trace>
  <inkml:trace contextRef="#ctx0" brushRef="#br0" timeOffset="152115.66">13487 9849 698 0,'-2'0'513'0,"0"0"-81"0,1-2-29 0,0 4-44 16,1-4-13-16,1 2-30 0,2 0-33 0,1-1-17 16,15-3-36-16,2 0-27 0,5-2-18 15,5 0-37-15,-1-2-44 0,3 0-79 0,7 1-2 16,1-2-170-16,0 1-102 0,7-1 20 16,0 1-268-16,1 3 35 0,1-2 14 15,2 5 67-15,2-6 13 0,-1 4 35 0,-1 1 10 16,0 3 11-16,-27 0 43 0</inkml:trace>
  <inkml:trace contextRef="#ctx0" brushRef="#br0" timeOffset="152479.21">14797 9532 1051 0,'0'-4'384'15,"0"1"-48"-15,-2 3-4 0,0 0-35 16,0 3-40-16,-1 2-22 0,-6 6 0 0,1 6-27 15,-1 3-9-15,4-3-20 0,-1-1-7 16,3 1-20-16,3-2-5 0,0-3-16 0,0-12-10 16,0 10-11-16,11 15-1 0,-7-17-8 0,8 5-26 15,1-3 0-15,2-3-2 0,2-3-17 16,3 1 5-16,-2-2-23 0,4 2 7 0,3-2-13 16,-2 3 8-16,-3-3-13 0,0 3 8 0,-3 0-13 15,-2-1-4-15,-1 3 1 0,-3 1-2 0,-1 0-5 16,-5-1 8-16,0 1-1 0,-5-1-7 15,0-8 5-15,0 7-8 0,0 5 4 0,-20 12 3 16,11-13-11-16,-7 0 9 0,1-1-1 16,-4-1-7-16,-4 1-2 0,-1-6-44 15,-1 3-49-15,-2-3 9 0,1-2-146 0,12-2-68 0,-4 0 26 16,-22-10-283-16,23 3 62 0,1-5 40 16,4 0 27-16,3-2 47 0,4-2-19 0,0 0 18 15,3 3 96-15,2-9-34 0,0 11 14 16</inkml:trace>
  <inkml:trace contextRef="#ctx0" brushRef="#br0" timeOffset="152694.29">14746 9617 867 0,'-2'-3'500'0,"2"-1"-27"0,0 1-60 15,0 1-42-15,4-2-39 0,5-5-48 0,5 2-42 16,1 0-16-16,6-2-33 0,3 4-17 0,1-1-30 15,4-1-37-15,-2 3-64 0,6-1-4 16,-1 2-143-16,-1-1-78 0,1 1 15 0,-1-4-315 16,-2 4 30-16,4-1 32 0,-2 1 31 0,5 2 26 15,-2-2 19-15,-1 2 49 0,-4 1-41 16,-3-3 30-16,-11 3 9 0</inkml:trace>
  <inkml:trace contextRef="#ctx0" brushRef="#br0" timeOffset="153176.57">15343 9529 310 0,'-9'-1'502'0,"-1"1"-104"0,3 0-13 16,-2-1-22-16,-7-3-37 0,16 4 6 0,-20-5-48 15,15 2-19-15,1-1-17 0,2 1-15 16,-1 1-39-16,2-3-2 0,2 3-28 0,2-4-12 16,1 3-5-16,0-1-9 0,9 0-9 15,4 0-14-15,-2 3-6 0,-6 1-27 0,5 0 2 16,21 12-3-16,-18-3-7 0,-2 1-10 15,-1 3-16-15,-3-2-1 0,-2 6 4 0,-2-1-12 0,-1 3-1 16,-5-1 3-16,-1-4-19 0,0-6 10 16,0 7-13-16,-11 13-2 0,5-13 12 15,0-7-13-15,-3 2 5 0,0-3 2 0,2-3-10 16,0 0-10-16,1-2 15 0,1-1-3 0,1 0-10 16,0-1 2-16,0 0-2 0,2 0 3 15,0 2-14-15,2-2-2 0,0 0 8 0,0-3-3 16,3 3 1-16,2 0-7 0,1-1 1 15,1 2 13-15,11-4-17 0,-9 3 12 0,8 0 2 16,22 11-5-16,-14-4-7 0,-3 0 18 0,0 4-8 16,-1-1-1-16,-4 1 5 0,-2-1-6 15,-3 1 14-15,-3-3-20 0,-1 4 16 0,-8-5 3 16,0 1-1-16,0-8-10 0,0 7 13 0,-16 9 1 16,3-7-7-16,-2-2 0 0,-2 0 7 15,-3-3-14-15,-3-1-28 0,1-3-30 0,8 0-50 16,-3 0 10-16,-4 0-164 0,-27-17-89 0,27 9 32 15,2-4-222-15,1-2 32 0,5-2 48 16,2-4 18-16,4 0 52 0,5-1 14 0,2 1 29 16,0 9 30-16,13-23 10 0,1 6 23 15,8 4 15-15</inkml:trace>
  <inkml:trace contextRef="#ctx0" brushRef="#br0" timeOffset="153467.84">15472 9189 343 0,'-2'-1'480'0,"0"-1"-94"15,-2 2 17-15,2-2-36 0,0 2-31 0,2-3-27 16,0 1-14-16,0 0-33 0,0-1-32 0,2 3-24 15,0-2-22-15,4-1-10 0,-2 3-31 16,12-4-7-16,2-1-19 0,2 3-25 0,-5-1-13 16,8-1-49-16,0 1-2 0,1-2-151 15,1-2-95-15,2-1 19 0,-2 1-287 0,-2 0 24 16,1 0 3-16,0 0 77 0,-3 1 35 16,-1-2 15-16,-2 0 18 0,-2 0-13 0,-3 2 55 15,1-1-13-15</inkml:trace>
  <inkml:trace contextRef="#ctx0" brushRef="#br0" timeOffset="153931.69">15878 8922 406 0,'0'-3'342'16,"0"-1"-39"-16,0 4-46 0,0-3-20 0,0 1-49 15,0-1 16-15,0 2-46 0,0-2-13 0,0 3-5 16,0-2-9-16,-2 2 0 0,2 2-20 16,0-2 12-16,-2 3 3 0,2-1 2 0,0 3-22 15,-2 0 4-15,2 3-4 0,-2-1-24 16,6 9-13-16,-4-9 19 0,0 2-10 0,0 0-8 16,0 0-6-16,7 7-6 0,-5-10 13 0,0-1 15 15,2 0-15-15,1-1-17 0,-2 1 2 16,3-3-18-16,-1 0 8 0,15 4-1 0,-3-4 7 15,-2-2-18-15,0 6 10 0,5-5-19 0,-5 0-16 16,-5 1 16-16,1 1-10 0,5 1 8 16,-3 1-17-16,-2 2 15 0,3 1 9 0,-5 1-2 15,-1 1 0-15,4 0-4 0,-9-1 15 16,-1 1-10-16,0-2-5 0,-2 0 4 0,0-8 8 16,0 7-12-16,0 0 12 0,0-1-4 0,-13 13-1 15,7-9-15-15,-4-1 10 0,-1 2-14 0,-1-4-3 16,-1 0-17-16,-1-2-20 0,1 2 2 15,-2-4-122-15,3 1-69 0,-1-4-80 0,3 0 30 16,10 0-227-16,-9 0 24 0,1 0 23 16,3 0 54-16,-7-9-6 0,2 0 51 0,5 1 13 15,1-2 42-15,2 1-25 0,2-1 57 16</inkml:trace>
  <inkml:trace contextRef="#ctx0" brushRef="#br0" timeOffset="154448.56">15930 8944 411 0,'-2'-3'460'16,"2"-1"-43"-16,-2 3-59 0,2-2-27 0,-2 2-21 16,2 1-38-16,2-2-15 0,0 1-36 0,3-1-22 15,1 1-33-15,1 0-13 0,15-4-16 16,-1-2 4-16,-2 4-32 0,2 0-17 0,4-1-12 15,0 2-8-15,2-2-105 0,-3 1-47 16,3 0-12-16,0 2-33 0,-4-3-13 0,2 4-15 16,-2 0-5-16,-13 0 5 0,3 0 21 15,1 0 21-15,-3 0 9 0,0 0 34 0,7 11 33 16,-13-8 20-16,-1 0 9 0,-2 1 40 16,-2 0 16-16,2 0 26 0,-2 1 16 0,-2 2 1 15,2 1 30-15,0 4-12 0,-11 19-12 16,5-11 39-16,3-1-13 0,1-1 14 0,2 0 10 15,0-10-18-15,0 4 12 0,0 2-17 0,0 1 2 16,15 14-13-16,-8-16-4 0,5 0-12 0,-1-5-9 16,1-4-8-16,3 1-1 0,-2-2-14 0,-1-1-6 15,-3-2-9-15,7 0-3 0,15-10-5 16,-14 3-15-16,0 2-2 0,0-7-8 0,-1 3 2 16,-3-3-15-16,-1-3 2 0,-5 0 7 0,-1-2-11 15,-1 0-5-15,-5 3-6 0,0 14 11 16,0-15-14-16,-11-6 5 0,4 13 5 0,-13 0-9 15,1 2-18-15,-2 1-27 0,-2 3-26 16,0 2 7-16,12 0-74 0,-7 0-41 0,-2 0-49 16,0 0 25-16,3 0-314 0,-14 11 39 0,24-8 41 15,1-1 45-15,4 1-6 0,4 0 53 16,11 4 7-16,8-2 36 0,4 4 19 0,8 1 45 16</inkml:trace>
  <inkml:trace contextRef="#ctx0" brushRef="#br0" timeOffset="155112.81">17395 9537 1035 0,'0'7'427'0,"0"0"-79"16,-4 11-23-16,4 0-30 0,0-11-30 0,0 6-12 16,0-3-20-16,0 0-39 15,0-1-10-15,0-1-11 0,0-1-23 0,0-7 6 16,0 7-18-16,0-7-4 0,0 7-16 0,0-7-3 15,0 0-10-15,-14 7-19 0,17-8-11 16,-3-2-2-16,0 0-11 0,0-4-8 0,8-7-5 16,-1 1-5-16,4-2-11 0,3 1-2 0,1 4 1 15,2-1-5-15,3 3-7 0,0 4 3 16,2 3 2-16,-11 1-6 0,7 0-4 16,22 17-6-16,-19-9 8 0,-5 6 3 0,2 1-5 15,0-1 5-15,-4 3 4 0,-1-2-5 16,-4 2 2-16,-1-5 0 0,0 2-5 0,-2-7 4 15,-5 1 0-15,1-3 2 0,0-3 13 0,0 0 12 16,-2-2-11-16,0 0-7 0,0 0 12 0,-2 4 0 16,0-7-11-16,2 0-12 0,0-1 11 15,0 0-6-15,0-3-9 0,2 0-4 0,4-7 1 16,1-5 4-16,7 2 9 0,0 4-19 16,4 1 14-16,2-2-3 0,1 2 9 0,4 7 0 15,1 0 9-15,1 3-13 0,-14 2 19 16,9 0-13-16,0 0 2 0,26 17 4 0,-26-8 5 15,-4 1-8-15,-2 2-5 0,-4 0-12 0,-3-2 18 16,-4 0-14-16,-3-2 8 0,-2-8-19 0,0 8 9 16,0-1-35-16,-19 9-16 0,6-9-63 15,-1 0-62-15,5-3 15 0,-1-4-174 0,10 0 30 16,-8 0-309-16,2 0 32 0,6 0 53 16,-12-11 55-16,13 6 24 0,2 3 10 0,12-4 28 15,6-8 71-15,2 3 22 0,0 0-17 0,1 0 27 16,1-2 15-16</inkml:trace>
  <inkml:trace contextRef="#ctx0" brushRef="#br0" timeOffset="155382.04">18258 9601 602 0,'3'2'440'0,"-3"2"-74"0,-1 1 29 15,-1 0-24-15,-2 9-22 0,-1-4-21 0,2 5-37 16,-1 1-20-16,3-3-1 0,0-4-33 0,1 1-12 16,0 0-10-16,0-5-7 0,0-5-14 15,0 0-19-15,13 24 8 0,-3-17-39 0,0-4-11 16,4 1-8-16,0-4-24 0,4 3 2 0,-9-3-21 15,4 0-16-15,19-17-2 0,-14 10-11 16,-2-5-36-16,1 2 8 0,-4-7-12 0,1 7-15 16,-5-3-20-16,-2-1 6 0,-3 7-8 15,-4 7-19-15,0-9-5 0,0 1-20 0,-15-1 0 16,-4 8-54-16,3-1 13 0,-5 0-100 0,12 2-38 16,-7 0-40-16,-14 10 24 0,19-6-225 15,1 1-17-15,5-2 43 0,0 1 46 0,4-2 36 16,2 1 24-16,3 0 41 0,11 2 0 0,4 2 39 15,1 0-17-15,6 0 6 0</inkml:trace>
  <inkml:trace contextRef="#ctx0" brushRef="#br0" timeOffset="155878.34">18743 9631 510 0,'10'-9'383'0,"-2"1"-20"0,-2 2-32 15,-2 1-35-15,-3 2-38 0,-2 0 14 16,-2-1-22-16,-1 4-8 0,-2-1-5 0,-1 1-16 15,-12 6-12-15,0 2-28 0,1 3-2 0,-2 3-14 16,4 5-15-16,-1-1-9 0,5 0-17 16,0 3-5-16,4-2-8 0,2-2-9 0,2 0-9 15,4-5-4-15,0-12-20 0,0 10 5 16,0-3-12-16,19 10 0 0,-6-15-6 0,-3-1-16 16,-1-1 1-16,6 0 0 0,19-13-13 0,-13 6-24 15,-2-7-14-15,-1-1-30 0,1-2-19 0,-4 0 7 16,2 0-88-16,-2-3-22 0,-1-1-13 0,-3-4-2 15,0-1-13-15,-3 2-13 0,-1 0 9 16,-7 2 0-16,0 10 6 0,0-8 7 0,-12-19 18 16,3 16 28-16,-3-2 13 0,-2 4 46 15,2 3 31-15,-2-6 26 0,-1 5 28 0,-1-2 19 16,2 4 39-16,3 2 19 0,-4 3-26 0,5 0 21 16,4 4-8-16,1 3 6 0,2 1-10 0,-1 2 49 15,2 2 2-15,2 0 1 0,1 3 23 16,0 2 7-16,2-2 5 0,6 14-2 0,-1 2 4 15,2 2-2-15,3 2-1 0,-3 1 14 16,1 0-30-16,1 5-1 0,-2-2-31 0,-1 0 8 16,0 1-29-16,-2 0 1 0,1 0-32 15,-2 1-26-15,0-1-12 0,2-2-33 0,-3-5-29 0,-1-1-51 16,1-8 10-16,3 0-127 0,-2-5-119 16,6 1 30-16,1-1-266 0,5-2 53 15,3-3 39-15,5 1 34 0,5-1 40 0,4-1 19 16,-18-1-5-16,11 0 94 0,5 0-13 0,48-18 29 15,-35 8-26-15</inkml:trace>
  <inkml:trace contextRef="#ctx0" brushRef="#br0" timeOffset="156287.94">19962 9281 696 0,'8'-12'418'15,"-4"4"-47"-15,-2 1-46 0,-1 4-43 0,-2 3-35 16,-2 3 15-16,-1 2 4 0,-3 10 1 0,-4 1 0 16,3 8-5-16,0 1-1 0,-2 3-6 0,5 2-6 15,2 4-18-15,2-2 16 0,1-14-38 16,0 7-10-16,0 4-24 0,15 33-19 0,-6-33-5 16,1 1-26-16,2-5-21 0,1-4-4 0,2-2-19 15,2-2 3-15,3-4-11 0,0-4-14 16,0-4-10-16,3-2-6 0,-14-3-12 0,7 0 5 15,17-13-8-15,-14-2-12 0,-1 6-7 0,-4-6-20 16,-1 1 7-16,-4 1-5 0,-3-1 0 16,-3 4-4-16,-2 1 1 0,-1 9 8 15,-14-15-11-15,3 10 17 0,-2 5 0 0,4 0-4 16,-5 0-13-16,-3 0-1 0,-18 12 2 0,16-10-8 16,2 4-22-16,2 2-33 0,4-4-53 15,-3 1 13-15,9 0-110 0,0-1-43 16,3-4-42-16,3 0 27 0,1 0-277 0,1 0 28 15,2 0 27-15,2-1 48 0,11-3 43 16,-8 4 25-16,24-5 25 0,-8 1 30 0,2-3 32 16,2 3-24-16,-3-4 48 0</inkml:trace>
  <inkml:trace contextRef="#ctx0" brushRef="#br0" timeOffset="156507.54">20511 9392 756 0,'7'-7'484'0,"-1"4"-30"0,-3 3 2 15,-1 1-28-15,0 5-20 0,0-1-14 0,-1 3-19 16,5 14-35-16,-2 2-37 0,0 6-32 16,1-1-28-16,0 0-6 0,2 3-21 15,-1 0-24-15,-1-1-19 0,-1-1-20 0,-2 1-86 16,1 1-49-16,-2-1-78 0,1-4 7 0,-2-16-212 16,0 4 24-16,0 4-352 0,0-2 13 15,-12 15 78-15,7-16 34 0,-1-7 21 0,0-3 25 16,2 1 49-16,-1-3 25 0,2 0 12 0,1 0 39 15,-1-3 25-15,1 1 7 0</inkml:trace>
  <inkml:trace contextRef="#ctx0" brushRef="#br0" timeOffset="160317.44">6856 11456 609 0,'-16'0'374'0,"16"0"-24"16,0 0-47-16,0 0-37 0,-13 0-13 0,13 0-32 16,0 0-26-16,0 0 16 0,0 0 16 15,0 0-29-15,0 0-14 0,25-3-36 16,-5 7 11-16,6 0-27 0,-1 2-14 0,4-1-10 15,1 3-8-15,-2-1-23 0,-1 0-37 0,1 0-3 16,-3 1-107-16,-3-3-69 0,-4 0-71 0,-8-2 19 16,-3 1-298-16,-1-2 35 0,-5-1 43 15,-1 1 15-15,0-2 47 0,0 0 25 0,-12 4 23 16,-3 0-32-16,-3 0 30 0</inkml:trace>
  <inkml:trace contextRef="#ctx0" brushRef="#br0" timeOffset="160496.93">6847 11623 214 0,'-4'3'399'0,"0"1"-32"0,4-1-51 16,0-1-30-16,-1 2-14 0,2 0-26 15,1 0-34-15,1 0-15 0,10 5-36 0,0-2-18 16,3-2-16-16,1 2-7 0,6-3-43 0,-2-2-56 16,6-2-54-16,-13 0-77 0,8 0 12 15,6 0-317-15,3 0 24 0,30-14 34 16,-28 10 21-16,3-3-1 0,-3 2 52 0,4-3-12 15</inkml:trace>
  <inkml:trace contextRef="#ctx0" brushRef="#br0" timeOffset="160885.96">7785 11461 347 0,'0'-5'403'15,"-1"0"-70"-15,1 2-53 0,0 1-42 0,-2 2-2 16,1 1-40-16,-2 3 6 0,0-1-12 16,-6 11-6-16,0-2-26 0,3 5 11 0,4-4-25 15,0-2-17-15,2-1-13 0,0-10-11 0,0 8 26 16,0 0-18-16,0-1-11 0,17 10 4 16,-6-9-2-16,6 0-35 0,0-3 4 0,3-4-5 15,3-1-20-15,-11 0 21 0,8 0-19 0,2 0 1 16,2 0-1-16,0 0-2 0,-3 0-15 15,-2 0-4-15,-4 0-7 0,11 13-6 0,-20-8 7 16,-1-1 0-16,-1 2-16 0,-3 1 29 0,-1-2-16 16,-1 1 20-16,1-6-17 0,0 11-13 0,-17 15 4 15,5-12-1-15,-2-1 11 0,-4 0 3 16,0-2-1-16,-3-1-20 0,0-1-29 0,1-1-7 16,0-3 3-16,1 0-107 0,4-1-42 15,8-4-94-15,-2 0 24 0,1 0-257 0,-5-13 50 16,9 6 38-16,-1-6-3 0,1-4 48 15,2-1 35-15,1-2 3 0,1 9 37 0,0-3 7 16</inkml:trace>
  <inkml:trace contextRef="#ctx0" brushRef="#br0" timeOffset="161087.01">7805 11463 640 0,'0'-2'373'0,"2"-1"-32"15,2 0-36-15,0-1-4 0,11-4-57 16,0 1-25-16,1 3-47 0,6-2 14 0,-2 2-45 16,3 1-22-16,2 1-32 0,3-1-37 0,-4-1-69 15,4 2-86-15,-2 1 9 0,1-1-324 16,-1 1 31-16,0-2 25 0,6-1 26 16,-1 0 23-16,0 4 18 0,3-5 18 0</inkml:trace>
  <inkml:trace contextRef="#ctx0" brushRef="#br0" timeOffset="161507.61">8442 11335 858 0,'-3'-2'262'0,"0"4"-24"0,1-2-23 0,1-2 20 15,-2 4-20-15,1-1-4 0,2 1 0 0,0-1-37 16,2 2 2-16,1-2-21 0,1 2 19 16,1-2-15-16,9 6-11 0,-4-4-11 0,6 1-20 15,1-1-11-15,-3 0-8 0,6-2-21 16,-1-1 4-16,0 0-5 0,-12 0-12 0,7 0-11 16,2 0-18-16,1 0 26 0,15-12-19 0,-20 10-6 15,-3 0 0-15,-2 0-2 0,0 2-6 0,-3-2 12 16,1 1-23-16,-5 1-16 0,0 0-2 15,0 0 27-15,8 12-7 0,-9-4-7 0,-1 9 17 16,2-7 13-16,0 7 2 0,-12 27-7 16,7-14 6-16,-1-5-2 0,0 1-7 0,0-2 1 15,-3 1-2-15,5-2-5 0,-1-1-2 0,1 0-21 16,1-5 7-16,1-4-31 0,0-2-9 16,2-11 3-16,0 7-106 0,0-2-61 0,0-5-78 15,0 7 26-15,0-7-283 0,0 0 56 16,0 0 14-16,11 13 47 0,-6-12 35 0,1-1 41 15,15 1 9-15,-8-1 19 0,6 0-10 0</inkml:trace>
  <inkml:trace contextRef="#ctx0" brushRef="#br0" timeOffset="162112.22">10013 11492 906 0,'3'-3'347'0,"-2"1"-28"0,1 2-41 0,-1 2 48 16,2 3-16-16,0 1-19 0,7 8-12 16,2 2-4-16,1 3-12 0,2 1 0 0,-1 1-30 15,0-3-9-15,1 0-25 0,0 0-13 16,0-1-22-16,1 1-28 0,-1 0-14 0,0-3 2 16,-3 2-35-16,0-3-12 0,-5-6-27 15,0-1-19-15,-1-3-28 0,-2-1-30 0,1-1 0 16,-5-2-139-16,0 0-32 0,7 0-23 0,-7 0-15 15,22-16-27-15,-14 2-3 0,-1 0 23 16,2 1-79-16,-3-4 16 0,-1-4 14 0,1 1 67 16,-3 3 20-16,0-1 167 0,1 2 49 15,-4 4 35-15,0-1 19 0,0 13 28 0,0-8 18 0,0 1 12 16,0 7 16-16,-14-15-9 0,10 12-15 16,-1 3 37-16,-2 0-12 0,0 0 11 0,0 1 20 15,-1-1-1-15,-19 17-14 0,9-3 9 0,-1 0 0 16,2 1-11-16,-3 2-18 0,3 1-19 15,-1 0 3-15,3 0-10 0,0 0-22 0,0-3-6 16,2 2-11-16,2-3 6 0,-1 0-15 0,2 1-21 16,3-8-35-16,2 1-40 0,0-4-58 15,2 1 6-15,0-3-106 0,2 1-100 16,-1-3 26-16,2 0-294 0,4-3 45 0,-4 2 33 16,2-1 65-16,1-2-3 0,1 0 54 0,-1-1 23 15,-2-1 14-15,1 1 22 0,5-11 24 0,-3 2-24 16</inkml:trace>
  <inkml:trace contextRef="#ctx0" brushRef="#br0" timeOffset="162332.31">10003 11671 654 0,'-6'0'439'0,"1"0"1"0,0-1-56 0,0 0-22 16,1 1-32-16,0-1-19 0,0 1-26 0,1-1-1 15,2 1-31-15,1 0-12 0,4 0-10 16,3 0-29-16,0-2-30 0,19-1-3 0,4 1-29 15,4 0-11-15,0-3-14 0,3 3-28 16,4-1-35-16,1 2-35 0,1-2-61 0,3 3 3 16,-2 0-169-16,2-3-93 0,-1-1 28 15,-2 2-271-15,-1 0 45 0,1 2 37 0,3-5 58 16,-1-1 24-16,3 3 50 0,1 2-4 0,3-6 25 16,3 5 4-16,3-6 24 0</inkml:trace>
  <inkml:trace contextRef="#ctx0" brushRef="#br0" timeOffset="168585.5">30396 8664 910 0,'0'0'293'16,"0"0"-48"-16,0 0 14 0,0 0-28 0,0 0-6 16,0 0 9-16,-33 8-14 0,28 9-45 0,-4 4-19 15,0 3 33-15,0-2 7 0,0 4-25 0,3 1-33 16,-5 0 0-16,3 2-7 0,0 0-16 15,0 2 4-15,4-5-10 0,0 4-19 0,2-1-4 16,1-5-14-16,1-15 0 0,0 6-4 0,21 17-4 16,-12-21-10-16,7-1 8 0,-3-2-6 15,6-3-7-15,0-3-19 0,0-2 1 0,-11 0 4 16,8 0-14-16,16-15-15 0,-13 4 3 0,-3 0-1 16,1-1-22-16,-4-4-14 0,-3 3-23 0,1-1 41 15,-3-1-8-15,-4 2-27 0,-4 2 26 16,0 6-17-16,0 5 19 0,0 0-7 0,-13-9 17 15,4 9-21-15,-7 5 18 0,-4 2 8 16,-1 2-11-16,-2 1-9 0,-1 2 5 0,0 0-72 16,-1-2-26-16,5 0-19 0,0-1-42 0,4-4-21 15,9 2 18-15,1-5-191 0,5 1-63 16,2-3 19-16,5-3 28 0,10-4 20 0,-1 3 42 16,6-3 15-16,2-3 7 0,-1 3 18 0</inkml:trace>
  <inkml:trace contextRef="#ctx0" brushRef="#br0" timeOffset="168913.37">30695 8936 882 0,'-2'4'310'0,"0"0"-24"0,-6 9 37 16,3 0-64-16,-2-5-30 0,2 8 42 0,3-3-43 15,0-3-11-15,2-1-14 0,-2 1-31 16,2-10-3-16,0 6-13 0,0 5-13 0,16 7-16 15,-7-10-14-15,2-2-6 0,2-4-3 0,-4-2-32 16,-9 0 5-16,13 0-19 0,5 0-3 16,20-14-11-16,-21 4-23 0,0 0-18 0,-3-7-13 15,-1 5 5-15,-1-5 4 0,-3 0 1 16,-3 1-51-16,-6 3 39 0,0 13-6 0,0-14-14 16,-15-8-20-16,1 12-5 0,-1 5-12 0,-4-1 4 15,-1 5-19-15,9 1-2 16,-5 0-18-16,-2 0-11 0,-20 12-14 0,18-6-32 0,9-1-11 15,3 1 14-15,-4 3-199 0,7-3-50 16,5-1 19-16,-2 1 52 0,2-6 16 0,0 0 2 16,0 0 25-16,25 18-10 0</inkml:trace>
  <inkml:trace contextRef="#ctx0" brushRef="#br0" timeOffset="169148.02">31082 9043 1063 0,'2'0'445'0,"0"1"-10"0,1 1-37 16,-1-2-32-16,2 3-26 0,0-3-40 15,2 2-44-15,13 0-24 0,-9-2-35 0,24 0-20 16,-7 4-13-16,2-1-17 0,0-3-19 16,-3 0-50-16,1 0-47 0,-15 0-9 0,6 0-3 15,0 0-153-15,-1 0-78 0,0 0 22 0,14-10-288 16,-24 8 3-16,-1-3 31 0,-1 1 59 15,0 1-4-15,-3-2 35 0,2 2 31 16,1 1 30-16,9-5 4 0,1 0 20 0</inkml:trace>
  <inkml:trace contextRef="#ctx0" brushRef="#br0" timeOffset="169534.08">31664 8835 789 0,'0'-3'321'15,"-4"2"-30"-15,3 1-34 0,-3 0-26 16,0 0-17-16,0 1-12 0,-2 1 8 0,2 2-40 16,0 0-18-16,-1-1 46 0,3 1-22 0,-4 8-11 15,0-2-7-15,4-2-18 0,2-8 6 16,0 7-25-16,0 0-4 0,0 0 8 0,16 12-23 15,-5-8-12-15,5-2 0 0,2 1-8 16,4-4-23-16,1 2-6 0,-2-2 17 0,-2 1-21 16,0-2-4-16,-9-3-3 0,-1 1-7 0,1 1 5 15,-6 0 3-15,1 1-7 0,-3-1-2 0,0 0-8 16,-2-4 10-16,0 0-16 0,-11 21 12 16,2-10-16-16,-5 0 5 0,-1-1-2 0,-5-2 2 15,1-3-36-15,-3 4 2 0,0-6-123 16,-3-2-26-16,12-1-75 0,-6 0 23 0,-3 0-315 15,-21-13 40-15,19 8 37 0,3 0 45 0,4-2 16 16,2-3 40-16,2 0 18 0,5 0 36 16,6-2-6-16,-4-2 39 0</inkml:trace>
  <inkml:trace contextRef="#ctx0" brushRef="#br0" timeOffset="169930.16">31695 8775 835 0,'19'-7'405'15,"0"4"5"-15,4-1-26 0,2 1-40 16,2 1-20-16,0-1-41 0,4 3 1 0,-3 0-40 16,-13 0-22-16,3 0-27 0,4 0-10 0,-1 0-37 15,20 12-7-15,-24-7-28 0,-6 1 1 16,-1 0-7-16,1 4-14 0,-9 0-20 0,2-2 1 16,-4 0-12-16,2 0-5 0,-2-8 1 15,0 7-9-15,0 5-8 0,0-1-1 0,0 0-15 16,0-2 10-16,-11 9-5 0,11-11-11 0,0-1 5 15,0-1-1-15,0 1-4 0,0-6-10 16,0 0 18-16,0 0-8 0,0 0-4 0,9 12-2 16,-2-12-4-16,-2 2-2 0,1-4 0 0,10-3-5 15,0-2-2-15,-5-1-11 0,5-1 10 16,-3-1 11-16,-1-3-9 0,1 0-8 16,-4 3 6-16,-2-3 2 0,-3 2-9 0,-2 1 5 15,-2 10-5-15,0-7-6 0,0 7-24 0,-24-18 7 16,8 12-30-16,-8 4 6 0,-6 2-125 15,14 0-51-15,-9 0-61 0,-4 0 26 16,-27 11-280-16,27-6 63 0,4 2 37 0,0 1 48 16,3 1 16-16,0 2 43 0,4-2 17 0,-5 3 31 15,6-1 1-15,0 0 5 0</inkml:trace>
  <inkml:trace contextRef="#ctx0" brushRef="#br0" timeOffset="171104.34">31007 9513 843 0,'0'0'344'0,"12"0"-13"0,-12 0-41 0,0 0 81 15,0 0-34-15,16 15-8 0,-14 6-32 16,-2-11-8-16,0 5-25 0,-11 21-25 0,6-14-34 15,1-1-19-15,0-4-26 0,-2 0-7 0,2-1-24 16,2-4-6-16,0-1-44 0,2-2-14 16,0-9-46-16,0 5-39 0,20 15 2 15,-5-13-93-15,2 0-59 0,3-4-33 0,-2 1-39 16,-8-4 25-16,2 0-267 0,4 0 32 0,2 0 29 16,11-12 9-16,-13 8 37 0,0-4 60 0,0-1 1 15,1 1 15-15,-1-3 15 0,-3 0 5 16</inkml:trace>
  <inkml:trace contextRef="#ctx0" brushRef="#br0" timeOffset="171432.24">31356 9627 222 0,'0'-3'458'16,"2"-2"-53"-16,-1 1-64 0,1-1-31 0,-4 5-12 15,2 0-36-15,-1 0 38 0,-3 0 8 0,2 4-5 16,-2 1-19-16,-4 8-15 0,1 1-29 16,1 1-7-16,0 1-23 0,3-4-20 15,3 1 11-15,0-1-24 0,0-12-21 0,0 11-4 16,15 12-10-16,-3-11-10 0,1-3-17 15,4-3-2-15,0-4-34 0,-1 0-1 0,-3-2-7 16,-2 0 5-16,24-10-29 0,-13 1 5 16,-2 0-13-16,-2-2 8 0,-5-3-11 0,0-1 4 15,-1-2-19-15,-5 1 9 0,-1-1-35 16,-3 2 14-16,-3 1-15 0,0 14 15 0,-11-22-26 16,-2 10 4-16,-4 2-14 0,-3 0-5 0,-4 1-17 15,-1 4-3-15,-2 0-14 0,2 3-24 16,-2 2-17-16,16 0-33 0,-7 0 12 0,0 0-84 15,0 0-43-15,0 0-32 0,5 0 25 0,-8 9-243 16,17-5 0-16,-1-3 33 0,3-1 4 16,2 0 74-16,0 0 34 0,0 0-10 0,-2 2 58 15,2-1 14-15,-2 1 7 0,4 0 43 16</inkml:trace>
  <inkml:trace contextRef="#ctx0" brushRef="#br0" timeOffset="186297.41">12401 11492 613 0,'0'0'382'0,"14"0"-52"0,-14 0-62 16,0-13-31-16,0 13-9 0,0 0-11 16,0 0-6-16,0 0-26 0,0 0-18 0,6 8-4 15,-8-3-17-15,-5 9 6 0,2 1-9 16,-1-1-2-16,2-3-5 0,1-2-39 0,0 0 7 16,2-2-23-16,-1-2-1 0,2-2 9 15,0 2-2-15,0-5-10 0,0 0 7 0,0 0 4 16,0 0-16-16,30 10-16 0,-11-8-5 0,-10-2 0 15,7 0 2-15,2 0-17 0,1 0 1 16,1 0-1-16,0 0-5 0,-1 0-10 0,19 5 11 16,-23 4-13-16,1 2 21 0,-4 1-7 0,0-1 8 15,-5 4 7-15,0 1 5 0,-4-4 10 0,-1-1-5 16,-2 1 2-16,0-4-12 0,0 3 4 16,0 3-15-16,-12 11 6 0,4-10-4 0,-2-4-3 15,-3-1-13-15,-3 0-19 0,-1-4-26 0,-2 0-41 16,-1-3 5-16,0 1-134 0,10-4-45 15,-6 0-58-15,-22-11 24 0,20 3-274 0,3-2 53 16,-1-1 35-16,5-2 30 0,1-2 21 0,1 1 47 16,3 0 7-16,2-1 23 0,3 3 35 0,0 2 21 15</inkml:trace>
  <inkml:trace contextRef="#ctx0" brushRef="#br0" timeOffset="186551.54">12313 11522 813 0,'0'-3'331'0,"2"1"-35"0,1-4-6 16,8-2-45-16,5 1 2 0,1-2-14 15,3 2-32-15,1-1-21 0,3 3-20 16,0-1-19-16,0 1 13 0,2 3-18 0,2-1-61 15,-2 0-44-15,2 2-25 0,-3 0-53 0,0-1-65 16,-1 0-54-16,0-1 16 0,0 3-266 0,-1-5 26 16,-2 1 25-16,3 1 26 0,-4 1-15 0,4-2 55 15,1 0 33-15</inkml:trace>
  <inkml:trace contextRef="#ctx0" brushRef="#br0" timeOffset="187149.64">12948 11416 1079 0,'-6'-4'377'0,"0"2"-48"0,1 0-6 0,-1-1-4 16,1 1-18-16,-2-1-16 0,2 0-31 0,1 2-8 15,0-3-15-15,1 0-14 0,1 1-34 16,1-2-17-16,2 3-14 0,4-1-26 0,0 0-7 15,14-2-15-15,-5 5-11 0,-3 0-9 16,3 0-4-16,22 13-17 0,-15-4-5 0,-2 3-11 16,-2 1 6-16,-1 2-12 0,-1 0-3 0,-2 3 4 15,-5-3-8-15,0-1-2 0,-1 1-4 0,-5-3-6 16,-1-2-1-16,-1-10-7 0,0 8 6 16,0-1 4-16,-13 13-10 0,6-12 4 0,-3 0-8 15,-4-1-1-15,2 1 5 0,0-5-17 16,0 1 9-16,1-4-2 0,2 2-3 0,3-1 1 15,-2-1 0-15,2 0 6 0,0 0-20 0,6 0 19 16,0 0-6-16,0 0-7 0,-7 0 1 16,7 0-7-16,0 0 6 0,-9-1-3 0,12-1 9 15,1 2 5-15,2 0-5 0,1 0-4 0,12 3-5 16,-9-3 21-16,6 0-4 0,24 11-1 16,-14-8 1-16,0 4 6 0,-1-2 6 0,0 4 13 15,-3-1-18-15,-2 0 10 0,-2 4-7 16,-4-1-1-16,-4-2 2 0,-3 0 20 0,-3 0 13 15,-3-2 4-15,-1-7 10 0,0 7-6 0,-12 16-12 16,2-11 12-16,-7 1-14 0,-2-3 18 0,-4 0-22 16,-2-1 1-16,-1 2-16 0,2-1 21 15,-7-4-23-15,3 0-28 0,-2-3-23 16,2 0-27-16,-1 0-14 0,2-1-27 0,2-1-53 16,2 1 15-16,5-1-87 0,2-1-17 15,16 0-35-15,-9 0-53 0,1 0 29 0,0 0-230 16,-2-11 17-16,8 8 36 0,1-1 45 0,2 1 15 15,1-3 43-15,0 1 14 0,5-7 10 16,0-3 42-16,-1 7 5 0,4-2 44 0</inkml:trace>
  <inkml:trace contextRef="#ctx0" brushRef="#br0" timeOffset="190030.39">12952 11001 304 0,'0'0'150'0,"0"0"-44"0,0 0-38 16,0 0-42-16,0 0-40 0,0 0-75 16,0 0-64-16</inkml:trace>
  <inkml:trace contextRef="#ctx0" brushRef="#br0" timeOffset="190309.64">12922 10946 398 0,'-1'-3'287'0,"0"0"-30"15,0 1-16-15,1 0-6 0,-1-1 5 0,0 0-26 16,1 1-7-16,-3 0-17 0,3 2 21 15,-2-2-15-15,2 0-9 0,0 2-30 0,0-2-18 16,0 1 32-16,-1 1-21 0,1 0-14 16,0 2 19-16,0 1 17 0,0 1-9 0,-1 3 3 15,2 1 6-15,0 10 5 0,-1-7-7 0,0 4-29 16,0 4-12-16,0 2-6 0,0-1-18 16,0 0-10-16,0-2 9 0,0-2-27 0,0-2-3 15,0 2-18-15,0-1-13 0,0-2-18 0,0-4-30 16,0 0-21-16,0-3-29 0,0-6-28 15,0 7 9-15,0-7-123 0,0 0-37 0,2 8-90 16,-1-9 27-16,2-2-237 0,-1 3 26 16,0-5 36-16,2 1 70 0,-2-1 11 0,1 0 28 15,-1 1 25-15,1-2 44 0,-1 3-14 0,1-1 36 16</inkml:trace>
  <inkml:trace contextRef="#ctx0" brushRef="#br0" timeOffset="190976.96">13183 10972 634 0,'0'-3'272'0,"1"0"-26"0,0 0-19 16,2 0-31-16,-3 3-2 0,1-3-3 15,1 1-12-15,-2 0 0 0,0-1-17 0,1 2-14 16,0-1 6-16,-1 1 5 0,1-2-15 0,0 0-16 16,-1 2-13-16,0 0-12 0,-1-2 35 0,1 2-6 15,0-1-17-15,-1 0 5 0,1 1-22 16,-1 0 7-16,0-1-7 0,-2 2-17 16,3 0 9-16,-3 0-4 0,1 0 3 0,0 0 0 15,0 0-15-15,0 0 5 0,0 0-8 0,0 0 2 16,0 0-2-16,0 2-10 0,0-2 1 0,-1 1-5 15,2 1 3-15,0-1-2 0,-4 2-3 16,3-2 3-16,0 2 9 0,-1 1-7 0,1-1-7 16,0-1 4-16,-1 3 4 0,1-1-15 15,0 0 19-15,0 1-14 0,-4 9 6 0,1-4-13 16,3 1-2-16,-1-3 18 0,1-2-6 16,1 3-18-16,0-1 10 0,0 0-4 0,1-1 10 15,0 2-22-15,0-9 0 0,0 12-6 16,0 1 12-16,0-1-10 0,14 14 4 0,-10-15-12 15,1-2 5-15,-1-1-3 0,1-2 3 0,-1 1-14 16,1-3 12-16,8 4 4 0,0-2-5 16,0-2-5-16,1 1 11 0,-1-5-12 0,-13 0 6 15,14 0-7-15,17-10 4 0,-19 5 2 0,7-4-12 16,-8 0 4-16,1-1 9 0,-1-2-12 16,0-1-9-16,-5-3 1 0,2 0 24 0,-3 0-7 15,0-1-3-15,-5 5-14 0,0 12 2 0,0-12-15 16,0 4 6-16,-11-13 2 0,-1 12-12 15,-1 0 11-15,0 3-8 0,-6 1-19 0,1 2-11 16,7 3-9-16,-4 0-7 0,-4 0-36 0,-2 0-23 16,3 0-38-16,-1 0-17 0,5 0 15 15,1 0-136-15,3 0-16 0,10 0 27 0,-5 0-235 16,5 0-23-16,-6 6 38 0,10-6 38 0,0 0 42 16,1 0 30-16,0 1 28 0,0-1-1 0,3 3 55 15,10 1 23-15,0 2-30 0</inkml:trace>
  <inkml:trace contextRef="#ctx0" brushRef="#br0" timeOffset="193023.09">30275 7236 744 0,'0'-12'333'0,"0"12"-43"0,0 0-26 0,0-14-16 16,0 14-1-16,0 0 0 0,0 0-31 16,18 11 29-16,-24 13-10 0,1 3-19 15,0 1-11-15,1 0-16 0,0 1-31 0,1 2-20 16,-1 1-10-16,0-3-18 0,2 0-17 16,1-1-39-16,-1-5-21 0,2-2-4 0,0-6-76 0,0-15 8 15,0 11-32-15,0-4-55 0,0-7-37 16,9 9 15-16,-7-11-309 0,0-1-17 0,-1 1 52 15,1-5 36-15,-1 1 27 0,0-10 37 16,1-4-19-16,-2 0 41 0,0 10 7 0</inkml:trace>
  <inkml:trace contextRef="#ctx0" brushRef="#br0" timeOffset="193286.28">30241 7287 789 0,'0'-8'399'15,"2"5"-61"-15,1-13 27 0,2 4-17 0,0 0-32 16,5 0-5-16,-1 0-28 0,3 2-11 15,3 4-17-15,3-2-18 0,0 1-11 0,5 4-33 16,-1 0 1-16,-3 3-27 0,-10 0-23 16,5 0-19-16,16 12-10 0,-16-4-2 0,-6-1-26 15,3 4 10-15,-1 0-32 0,-7 1-3 0,-1-1-1 16,2 2-8-16,-4-6-3 0,0 1 3 0,-11 14-16 16,1-9-22-16,-1 0-18 0,-3-4-26 15,-1-1-40-15,-3 1-16 0,1-4 7 0,2 1-115 16,2-4-36-16,0 0-50 0,4-2 24 0,9 0-244 15,-7 0-22-15,7 0 61 0,-11-14 35 16,11 9 15-16,4-12 29 0,5 2 48 0,0-1-23 16,5 4 70-16,1-1 27 0</inkml:trace>
  <inkml:trace contextRef="#ctx0" brushRef="#br0" timeOffset="193475.79">30593 7220 832 0,'6'0'427'0,"0"-1"-65"0,-3 0 21 16,4 2-31-16,-3 1-10 0,3-1-16 0,-1 1-25 15,1-2-19-15,5 0-27 0,13 5-18 0,-8-3-40 16,4 3-26-16,-11-5-11 0,5 0-45 16,2 0-52-16,-1 0-51 0,0 0-1 15,0 0-138-15,-3 0-53 0,7 11-56 0,-11-10 23 16,-5 0-271-16,1 0 38 0,-2 1 33 0,-1-1 17 16,0 0 8-16,0 1 34 0,-4 0 27 0,0 0 19 15,-3 1 36-15,2-1-23 0</inkml:trace>
  <inkml:trace contextRef="#ctx0" brushRef="#br0" timeOffset="193657.77">30662 7381 602 0,'-13'5'424'0,"3"2"-47"15,6-5-37-15,-1 1-45 0,1 2 41 0,-1-2-38 16,4 0-8-16,0 1-17 0,3-2-25 16,1 3-32-16,-1-3-22 0,4 1-34 0,11 4-25 15,-2-3-38-15,6-1-56 0,4-1-6 0,3-1-131 16,-14-1-62-16,9 0-63 0,8 0 20 15,0 0-266-15,3 0 27 0,31-10 27 0,-32 7 43 16,1-2 30-16,-3-2 13 0,1 4 36 16,-3-4 24-16,3 6-14 0</inkml:trace>
  <inkml:trace contextRef="#ctx0" brushRef="#br0" timeOffset="194056.33">31320 7227 333 0,'0'-9'525'0,"0"-2"-105"0,-2 5-8 16,2 1-25-16,0-1-39 0,0 1-12 0,0 1-28 16,0 4-39-16,0 0-22 0,0 0-36 15,0 0-16-15,0-7-6 0,-4 2-3 0,1 9-32 16,1 2 17-16,-1 13-8 0,-1 0-23 16,0 4 3-16,2 2-4 0,0-1-10 0,2 0-16 15,0 1-12-15,0-13-16 0,0 5-11 0,12 23 16 16,-7-19-30-16,2-3 9 0,2-1-28 0,0-3 3 15,3-4 9-15,-1-2-15 0,2-2-18 16,0-3-22-16,0-3-24 0,-13 0-1 0,12 0-12 16,18-9-9-16,-17 1-3 0,1-2 3 0,-5 1 6 15,-1-1-2-15,1 1 1 0,-4-2 5 16,-1 2 6-16,-4 2-11 0,0 7 14 0,0 0-6 16,0-7 4-16,-24-6-5 0,11 10 17 0,-1 2-5 15,5 1-29-15,-5 0 4 0,-4 0-8 16,-17 16-21-16,18-10 7 0,2-1-53 0,5 2-37 15,2-3-34-15,3 1-11 0,3-4-46 0,2 0 25 16,0 1-248-16,5-2 29 0,-1 0 26 16,0-1 15-16,15-2 45 0,-8 3 11 0,27-10-7 15,-9 3 14-15,-2 0 49 0,2 1 9 16</inkml:trace>
  <inkml:trace contextRef="#ctx0" brushRef="#br0" timeOffset="194308">31898 7134 461 0,'2'-3'566'16,"2"0"-77"-16,-2 2-55 0,-1-1-49 15,1 1-42-15,0 2-6 0,0 3-15 0,-2-1-15 16,5 14-1-16,-2-2-18 0,1 4-36 0,-2 5-23 16,0 2 4-16,1 4-41 0,-1-5-3 15,0 0-37-15,-2 0-16 0,0-2-24 0,0-12-55 16,0 6-50-16,0 0-57 0,0-2-53 15,0 1 10-15,0 0-133 0,-9 6-44 0,7-13-58 16,0-3 29-16,0 1-225 0,2-2 43 0,-3 0 54 16,0-2 8-16,1 0 24 0,-2 1 45 15,1 0 14-15,-7 7 27 0,-2-1 16 0,-1 2 4 16</inkml:trace>
  <inkml:trace contextRef="#ctx0" brushRef="#br0" timeOffset="195264.05">30040 7889 687 0,'0'0'324'0,"0"0"-47"16,0 0 0-16,0 0 23 0,0 0-26 0,0 0-32 15,0 0-1-15,0 0 8 0,-4 1-5 16,0 20-6-16,4-12-12 0,-4 20-19 0,0-8-12 16,1 2-13-16,-1 2-17 0,0-3-21 0,-1 2-19 15,2-1-3-15,-1-3-22 0,0-1-25 16,2-6-22-16,1 4-56 0,-1-5-20 0,2-3 5 16,-2-1-107-16,2-8-16 0,0 0-29 0,0 0-60 15,0 7 23-15,0-7-298 0,11 7 60 16,-9-10 16-16,-2-1 28 0,2-1 44 0,-1 0 26 15,1-1 29-15,-1-2-6 0,-4-9 14 0,3 5 3 16</inkml:trace>
  <inkml:trace contextRef="#ctx0" brushRef="#br0" timeOffset="195564.03">30006 7988 422 0,'0'-7'444'0,"0"0"-82"15,-10-17 63-15,9 10-33 0,1 2-41 16,0 12-38-16,0-13-17 0,13-16-18 0,-4 15-19 15,2 2-19-15,5 2-23 0,-1 3-29 16,0 0-25-16,-3 3-15 0,-5 4-5 0,2 0-14 16,5 0-23-16,19 15 0 0,-18-5-19 0,-1 0-12 15,0 3-3-15,-4 0-13 0,0 0-7 0,-5 3 7 16,0-5-8-16,-3 0-9 0,-2-3 2 16,2 1-7-16,-2-9-8 0,0 10 4 15,-18 12-13-15,9-12-2 0,-5 1-28 0,1-3-25 16,-5-4-19-16,2-3-16 0,-2 4 7 0,-1-4-109 15,9-1-35-15,-3 0-48 0,-3 0-45 0,3 0 31 16,-8-14-231-16,16 10 24 0,1 2 28 16,4-1 49-16,0-1 30 0,1 1 20 0,3 2 19 15,8-8 27-15,3 1 31 0,3 4-49 16</inkml:trace>
  <inkml:trace contextRef="#ctx0" brushRef="#br0" timeOffset="195789.63">30306 7979 617 0,'0'2'371'0,"2"-1"-12"15,-2 2-21-15,4-2-36 0,-4-1-36 0,2 2-8 16,0 0-3-16,0-1-24 0,3 1-28 0,1-1-12 16,3-1-5-16,9 2-36 0,-1 1-18 15,2-2-16-15,-11-1-53 0,6 0-6 0,2 0-7 16,3 0-128-16,1 0-37 0,-1 0-33 15,0 0 14-15,-1 0-267 0,-1 0-33 0,17-2-4 16,-22 0 46-16,-1 0 33 0,2-6 45 16,-1 4-21-16,-3 1 62 0,1 2 13 15</inkml:trace>
  <inkml:trace contextRef="#ctx0" brushRef="#br0" timeOffset="196097.95">30707 7897 339 0,'0'-4'496'0,"2"0"-97"0,-4 1-61 0,4 0-42 16,-2 2 9-16,0 1-23 0,0 3 11 0,0-2-22 15,0 4 2-15,0 1-18 0,0 12-11 16,0-6-28-16,0 1-31 0,0 7-15 0,0-3-3 15,0 2-31-15,0 0 0 0,0 1-27 16,0-5-31-16,0-1-38 0,0-3-40 0,0 0-42 16,0-2 4-16,0-1-63 0,0-1-60 0,0-7-39 15,0 8-32-15,5 3 22 0,1-9-285 16,-2 0 26-16,3 1 27 0,-2-3 55 0,2-3 25 16,0 3 22-16,3 0 27 0,4 0-12 0,16-9 56 15,-11 7-6-15</inkml:trace>
  <inkml:trace contextRef="#ctx0" brushRef="#br0" timeOffset="196405.76">31149 8022 523 0,'0'-1'457'0,"-4"1"-83"0,4 0 6 16,-2 0-11-16,2 0-31 0,-2 0-37 0,2 0-16 15,2 0-14-15,0 1-11 0,0 0-19 0,2-1-31 16,1 2-20-16,15 2-18 0,-6-1-7 16,2-3-24-16,4 0-28 0,0 3-37 0,-10-3-45 15,5 0-58-15,3 0 1 0,-1 0-133 16,4 0-80-16,15-15 26 0,-24 15-286 0,-2-2 16 15,-5 2 49-15,-5 0 33 0,0 0 7 16,2 2 8-16,-4-1 74 0,0 3 6 0,-1-1 24 16,-3-2-15-16</inkml:trace>
  <inkml:trace contextRef="#ctx0" brushRef="#br0" timeOffset="196612.81">31099 8163 232 0,'-2'2'600'15,"0"3"-90"-15,0-2-38 0,4 0-50 0,0-1-20 16,0 2-42-16,4-1-53 0,9 2-32 16,1 1-30-16,4-3-17 0,2 2-42 0,3-1-37 15,-4-1-44-15,3-3-63 0,7 3-4 0,1-3-145 16,-16 0-48-16,7 0-57 0,4 0 21 16,2 0-286-16,30-11 16 0,-31 7 51 0,3 1-4 15,-2 2 66-15,1-4 13 0,1 4 19 0,2-1-17 16,-7 0 10-16</inkml:trace>
  <inkml:trace contextRef="#ctx0" brushRef="#br0" timeOffset="197380.41">31817 7942 732 0,'4'-2'294'0,"-2"2"-32"16,4 0-20-16,-4-2-26 0,0 2-33 0,2-1 3 16,-2 0-30-16,0 1-17 0,-1 0-7 15,1 0-14-15,0-1-10 0,0 1-5 0,0-1-18 16,-2 1 14-16,3 0-23 0,-3 1 35 0,2-2-9 16,0 1-16-16,1 0-12 0,-3-1 4 15,2 2-39-15,-2-2 23 0,2 1-14 0,-2 0-17 16,2-1-5-16,-1 0-4 0,-1 1-2 15,0-3-20-15,2 3-10 0,-2 0 0 0,0 0 14 16,0 0 3-16,0 0-9 0,0 0-4 0,0 0 11 16,6-4 8-16,-6 2-10 0,0 1 9 0,2-1 0 15,0 2 4-15,-1-4 10 0,-1 3-21 16,2 1 34-16,-2-1 9 0,2-1-2 0,-2 2-3 16,0 0 19-16,0 0-6 0,-2 0-4 15,0 0 12-15,-1 4-6 0,-7 6 16 0,0 3 21 16,-1-3-16-16,-2 5 6 0,3 4 2 0,-1-1 2 15,3 0-3-15,0 1-8 0,2 0-2 0,1-1 0 16,1 1-2-16,4-5-4 0,0-2-7 16,0-12-4-16,0 9-11 0,0 3 13 15,13 16-19-15,-5-17 6 0,2-1-10 0,1-2 8 16,1-1-2-16,1-3-23 0,1 2-1 0,-1-5-12 16,-2 0-12-16,1 0 10 0,-12-1-11 0,9 0 0 15,5 0-7-15,12-15 4 0,-14 10-5 16,-1-4-9-16,-3 2 2 0,-2-1 6 0,0 3 4 15,-2-2-1-15,-4 5-8 0,0-4-2 0,0 6 6 16,0 0 10-16,0 0-6 0,-13-10-5 0,4 10 13 16,-9-3-2-16,2 2-10 0,-1 1-1 15,-2-1-23-15,10 1-18 0,-4 0-14 0,-12 10 7 16,16-9-73-16,3 1-36 0,-1 0-29 16,5-2-11-16,2 3-45 0,2-6 27 0,0 3-252 15,4-2 27-15,-1 2-7 0,4 0 56 0,11-2 32 16,-9 2 18-16,26-5 43 0,-13 2 20 15,1 1-43-15,4-4 61 0</inkml:trace>
  <inkml:trace contextRef="#ctx0" brushRef="#br0" timeOffset="197698.73">32214 8045 376 0,'0'-1'490'0,"0"-1"-94"0,-2 0 8 0,0 4-29 15,-2 0-22-15,1 3-3 0,-3-3-25 16,-4 11-28-16,0-3-21 0,-1 3-37 0,5 1-9 15,0-1-28-15,1 0-31 0,3-1-11 0,0-2-9 16,2-10-21-16,0 7 0 0,0 0-30 16,11 5 14-16,1-2-27 0,1-6 6 0,3 2-24 15,-3-6 7-15,-6 0-23 0,7 0-8 16,15-13-1-16,-12 8 11 0,0-7-17 0,-2 3-3 16,1-1-11-16,-3-4 12 0,-1 1-20 15,-8 4 22-15,1 0-12 0,-3-7-7 0,-2 9-14 16,0-2-19-16,-14-11-17 0,-2 7-28 15,-4 4-42-15,0 2-22 0,-5 1 12 0,0 3-123 16,0 2-44-16,14 1-59 0,-7 0 30 16,-1 0-220-16,-20 12 62 0,19-5 13 0,2 3 48 15,0 0 17-15,0 1 50 0,0-4 6 16,0 7 30-16,0-2 12 0,1-2 18 0,0 1-6 16</inkml:trace>
  <inkml:trace contextRef="#ctx0" brushRef="#br0" timeOffset="204716.44">30423 9503 421 0,'-13'0'432'0,"13"0"-65"0,0 0-15 16,0 0-42-16,0 0-41 0,0 0 38 0,0 0-36 15,0 0-35-15,0 0-26 0,0 0-15 0,13 8-25 16,4-9-13-16,-7 1-27 0,22-7-57 16,-7 5-7-16,-2 0-64 0,-11 2-20 0,5 0-67 15,2 0-45-15,0 0-48 0,-4 0 16 16,-1 0-257-16,-3 0-19 0,5 13 23 0,-12-10 37 16,-3 0 45-16,-1-2 34 0,0 2-25 0,-1 0 37 15</inkml:trace>
  <inkml:trace contextRef="#ctx0" brushRef="#br0" timeOffset="204913.47">30421 9729 821 0,'-2'4'374'16,"0"-1"-43"-16,2 1-42 0,2-1 59 16,0 0-39-16,2-1-44 0,13 7-22 0,2-6-51 15,4 4-49-15,2-2-14 0,2-1-60 16,0 0-70-16,0-3-67 0,-14-1-91 15,4 0 12-15,4 0-275 0,0 0 16 0,0 0 19 16,-4 0 41-16,-1 0 21 0,-3 0 40 16,1 0-36-16,-5 0 23 0</inkml:trace>
  <inkml:trace contextRef="#ctx0" brushRef="#br0" timeOffset="207145.01">13629 11421 421 0,'0'0'356'15,"0"0"-78"-15,0 0-20 0,0 0-18 0,0 0-19 16,0-14-28-16,0 14-10 0,0 0-18 0,0 0-8 16,0 0-31-16,0 0-4 0,0 0 3 15,0 0-14-15,0 0-30 0,0 0-9 0,0 0-3 16,0 0-1-16,0 0-11 0,0 0 2 0,0 0 2 15,0 0 29-15,0 0-15 0,0 0 7 0,0 0-12 16,-25 8-8-16,26 11 47 0,-1-10-11 16,0 3-16-16,0 4 7 0,0 1 0 0,0 0-9 15,0 0-1-15,13 16-1 0,-12-21-18 16,0-3-8-16,0-1 13 0,-1-3-11 0,1 1-9 16,-1-6 4-16,0 0 2 0,0 0-3 15,0 6 2-15,0-6 12 0,0 0-5 0,0 8 9 16,0-8-5-16,0 0-9 0,0 0-5 15,3 9 5-15,-3-9 2 0,-1-3-23 0,1-1 8 16,-1 0-3-16,1-5 4 0,0 3-16 0,3-14 7 16,-3 10-2-16,11-19-13 0,-2 11 1 15,1-1 2-15,1 3-6 0,3 0 1 0,1 3-5 16,0 5 8-16,1-3 6 0,-3 8-4 16,-5 3-6-16,3 0 4 0,18 14 6 0,-12-2-2 15,-2 4-2-15,1 0 8 0,-3 5-3 0,-1-3-1 16,-1 0 6-16,-1 0-5 0,-1-1 5 15,-2-2-9-15,2-1 6 0,-4-4-7 0,-1 0-6 16,-3-5 12-16,3 0-12 0,-3 0 10 16,1-4 25-16,-2 2 0 0,2-2-4 0,-2 1-14 15,0-2-6-15,-2 0 17 0,0-3 7 0,1 0-26 16,1 1-5-16,-2-3-3 0,0 1-5 16,1-3-3-16,1-1-2 0,1 1 19 0,-1 0-19 15,0-5 0-15,16-14 1 0,-5 12 11 16,1 1-11-16,4 3-15 0,3 0 6 0,0 3-3 15,2 5 17-15,-1-2 2 0,-9 4 4 0,5 0-10 16,18 12 29-16,-17-4-27 0,0 2 26 16,-4 1-27-16,-1 2 14 0,-2-1-11 0,-3 1 10 15,-5-4-24-15,2 1-7 0,-2-3-31 16,-2 0-4-16,0-7-38 0,0 0-31 0,0 8-31 16,0-8 15-16,0 7-140 0,0-7-41 0,0 0 28 15,-12 11-296-15,12-12 18 0,0 0 40 16,0-2 40-16,0-1 57 0,2-3 30 15,10-7 36-15,-6-2 17 0,5 2 26 0,4-3 6 16,-1 3 11-16,-2 1 10 0</inkml:trace>
  <inkml:trace contextRef="#ctx0" brushRef="#br0" timeOffset="207421.74">14328 11496 487 0,'2'1'423'16,"-2"-1"-65"-16,2 3-51 0,-2 1 64 0,0 2-11 16,-2 1-13-16,2-2-14 0,0 16-16 15,0-13-17-15,0 3-21 0,0 3-11 0,0 2-36 16,16 11-10-16,-9-11-24 0,-1-8-7 0,1-1-28 15,7 1-14-15,1-5-24 0,1 0 4 0,0-2-21 16,-5-1-9-16,1 0-5 0,21-10-15 16,-13 2-35-16,-5-2 5 0,2 0-9 0,-2 1-13 15,-3-5-16-15,-4 0-18 0,1-1-15 16,-1-2-10-16,-8 3-13 0,0 8 0 0,0-2-11 16,0 0-5-16,-12-12-20 0,1 11 5 15,-7 3 12-15,0 4-28 0,7 2 0 0,-5 0 10 16,-2 0-63-16,-24 12-27 0,23-6-19 0,2 0-18 15,-3-1-32-15,9 0-31 0,0-2 23 0,7 1-249 16,-2-2 66-16,6 0 15 0,4 0 11 16,0-2 62-16,3 2-15 0,15 1 37 0,4-1 20 15,3-1 33-15</inkml:trace>
  <inkml:trace contextRef="#ctx0" brushRef="#br0" timeOffset="207927.1">14951 11451 870 0,'6'-12'352'16,"-1"3"-24"-16,-3 1-44 0,-2 2-34 0,-2-2 37 16,-3 4-5-16,-1 1-23 0,-1 2-10 0,-11 0-20 15,8 1-12-15,-21 11-21 0,11-2-24 0,-2 6-13 16,3 2-6-16,2 0-10 0,3 4-11 16,0 0-19-16,8 0-4 0,-2 0-10 0,6-1-11 15,2-13-1-15,0 6-15 0,21 13-1 16,-8-17-8-16,4-1-3 0,1-6-13 0,3 0-15 15,-11-2-15-15,3 0-26 0,23-18-5 0,-16 6-28 16,-1-1-31-16,-4-4 10 0,3 0 6 16,-3-2-72-16,2-1-16 0,-6-1-26 0,2-1-10 15,-3-4 1-15,-4-2 3 0,-2-1-6 16,-4-1 18-16,0-2-5 0,0 18 26 0,0-10 20 16,-13-26 34-16,4 22 29 0,-2 3 21 0,0 0 18 15,-1 3 27-15,-1 2 32 0,-1 0 23 16,-1-1 1-16,1 3 33 0,3 2 7 0,0 3-11 15,1 2 17-15,4 4 12 0,2 1-13 0,1 2-18 16,1 3 17-16,2 1 23 0,0 0-1 0,0 11 9 16,5 7 31-16,3 7-15 0,4 0 26 15,1 7 17-15,3 2-20 0,-1 4-16 16,1 2-15-16,0 2-3 0,-4 1-35 0,3-1 10 16,-1-2-29-16,-1-1-21 0,-4-4-26 15,1-2-49-15,-2-4-15 0,-2-1-42 0,-1 0-14 16,-1-5-43-16,2-1 14 0,0-4-112 0,-2-1-24 15,-3-7-33-15,5-5 24 0,-1-2-299 16,2 0 28-16,-1-3 43 0,-6 0 31 0,7 0 33 16,4 0 28-16,22-13 49 0,-10 4 3 0,4 0 36 15,0 0 36-15,-2 0 10 0</inkml:trace>
  <inkml:trace contextRef="#ctx0" brushRef="#br0" timeOffset="208365.75">15609 11131 976 0,'-3'-6'358'0,"-1"3"-12"15,0 0-41-15,1 1-38 0,-1 2 28 0,-1 1-5 16,0 3-13-16,-5 8-5 0,-1 2-1 15,3 9-19-15,-1 2 7 0,3 2-14 16,2 2-1-16,4 4-24 0,-2 1-1 0,2 4-33 16,0-19 5-16,0 8-38 0,13 31-16 15,-3-27-14-15,2-3-6 0,3-2-2 0,2-5-11 16,2-2-12-16,2-4-33 0,-1-3-34 16,7-1-5-16,-2-5-12 0,-1-6-8 15,-1 0-17-15,-12 0 9 0,18-12-22 0,-8 2 14 16,-1-4-15-16,-5-3 0 0,-3 0-15 0,-1 0 11 15,-2 0-6-15,-2 2 12 0,-2 4-11 0,-5 3 0 16,0 8 9-16,0 0-3 0,-14-14 10 16,5 14 1-16,-12 2-6 0,11-2-10 0,-26 14-13 15,11-8-27-15,2 4 7 0,3 1-100 0,2-2-62 16,-5 0-30-16,10 0-39 0,4-4 27 16,6 0-245-16,3-5 48 0,0 0 10 0,23 9 40 15,-2-8 14-15,-6-1 44 0,6 0 20 16,6 0 36-16,2 0 14 0,27-17 35 0</inkml:trace>
  <inkml:trace contextRef="#ctx0" brushRef="#br0" timeOffset="208597.87">16227 11265 1067 0,'9'-12'542'16,"-3"5"-59"-16,1 3-50 0,-3 4-10 0,-2 4 18 15,2 2-53-15,0 13 1 0,-2 2-23 16,2 5-11-16,1 0-38 0,-1 6-32 0,-2-3-27 15,2 2-22-15,0 1-36 0,-2-3-27 0,0 0-64 16,2-1-11-16,-3-4-89 0,-1-1-59 16,0-3-93-16,0-13 14 0,0 4-243 15,0 0 34-15,-17 11-272 0,11-15 48 0,-1-3 37 16,3 1 13-16,-4-3 47 0,0 1 42 16,1-3 32-16,1 0 53 0,-1 1 14 0,-11 2 38 15,-1 1 29-15,4 0 2 0</inkml:trace>
  <inkml:trace contextRef="#ctx0" brushRef="#br0" timeOffset="209451.26">6859 13130 759 0,'-15'0'409'0,"15"0"28"0,0 0-28 0,0 0-20 16,-13 0-30-16,-5 10-24 0,16-9-18 16,0-1-33-16,1 0-17 0,2 1-18 0,2-1 13 15,4 0-19-15,11 2-9 0,4-3-34 0,-10 1-23 16,9 0-18-16,5 0-16 0,4 0-14 15,1 0-38-15,0 0-40 0,0 0-51 0,-1 0-69 16,-2 0-57-16,26-9 12 0,-34 5-204 16,0-1 28-16,-2 1-308 0,-6 1 72 0,-5 3 34 15,-3 0 16-15,-2 0 60 0,-3 0 16 0,-1 3 45 16,-1-3 18-16,-2 3 39 0,-9 6 6 16,-3-2 0-16</inkml:trace>
  <inkml:trace contextRef="#ctx0" brushRef="#br0" timeOffset="209656.84">6888 13349 929 0,'-8'8'493'0,"1"-2"-31"16,5 1-4-16,1-2-25 0,2 0-24 15,2-1-32-15,9 6-17 0,5-7-51 0,4 1-34 16,4-1 10-16,4-1-29 0,0 0-51 16,-15-2-41-16,9 0-55 0,2 0-68 0,1 0-74 15,0 0 2-15,23-13-190 0,-25 7-65 16,-3 1 25-16,0-1-303 0,-2-1 42 0,-2-1 46 15,-2 2 46-15,1-1 27 0,1-2 42 0,-3 1 24 16,1 4 23-16,4-6 6 0,-2 3 13 16,10-1 6-16</inkml:trace>
  <inkml:trace contextRef="#ctx0" brushRef="#br0" timeOffset="-204830.84">8168 12934 320 0,'0'0'388'15,"0"-17"-46"-15,11-7-27 0,-8 17-8 16,-2 2-39-16,0 0-14 0,0 3-13 0,0-1-29 16,0 0-24-16,-1 0-21 0,1 2-18 15,-1 1-17-15,0 0-3 0,-1-2-5 0,1 4 19 16,-1 3-27-16,0 0-4 0,0 1-5 0,0 1-4 15,-3 8-19-15,2-2-4 0,-1-3 0 16,2-1-22-16,0 0 13 0,-1-1-25 16,2-2 7-16,-1 0-4 0,0-3-2 0,1 2 0 15,0-1-14-15,0-1 5 0,0-3-12 0,0 0 1 16,0 0-3-16,0 0 6 0,11 12-16 16,-5-12 9-16,11 3 9 0,-2-3-3 0,3 2-14 15,-3-2 7-15,3 1-4 0,3 0-4 0,-1 2 10 16,-3 1-17-16,2 1 16 0,-3 0-8 15,2 3 2-15,-3 1-5 0,-2 3 15 0,-2-2-9 16,-1-5 9-16,-3 9 7 0,-1-2 0 0,-4 1 6 16,0-1 3-16,-2-2-5 0,0-10 5 0,0 13-9 15,-12 14-4-15,5-12-3 0,-1 0-14 16,-3-4 4-16,-2 2 5 0,-2-1-13 0,-5 0-11 16,2-2-10-16,-1-1-13 0,0-1-15 0,-1-1-13 15,1-3-32-15,2 4 10 0,5-5-81 16,5-3-24-16,0 0-34 0,-15-13-28 0,11 3 24 15,7-2-313-15,-3-2 20 0,4-3 60 16,1-3 13-16,0 3 35 0,2 8 58 0,0-6 4 16,0 2 34-16,0 0 27 0,0-2-15 15</inkml:trace>
  <inkml:trace contextRef="#ctx0" brushRef="#br0" timeOffset="-204568.14">8200 12911 215 0,'0'-6'446'0,"4"-8"-62"0,-5 4-38 16,2 3-56-16,-1 0-25 0,1 4-28 0,-1 3-20 16,0 0-26-16,12-14-20 0,0 4-20 15,5 3 18-15,1 0 2 0,5-1-23 0,-3 4-20 16,4-1-19-16,1 0-19 0,0 2-9 15,1 1-57-15,0 1-39 0,-3 0-41 0,-1 0-42 16,-1 1-58-16,1-2 14 0,-16 2-291 0,3 0 0 16,-1 0 33-16,0 0 35 0,-8 0 17 0,9 0 23 15,-3 0 30-15,-6 0-29 0</inkml:trace>
  <inkml:trace contextRef="#ctx0" brushRef="#br0" timeOffset="-204025.18">8770 12872 589 0,'3'2'340'15,"-1"0"-37"-15,0-2-19 0,1 3-12 16,-2-3-33-16,0 1-23 0,0 1 21 0,0-1-49 16,-1 0-13-16,-2-1-32 0,0 1-9 15,-1-1-30-15,-1 0 6 0,0-1-11 0,-2 1-9 16,-1-1-17-16,2-1 5 0,-8-3-25 0,1 1-5 15,5-1-7-15,-1 2 8 0,3 3-6 16,2-5-4-16,-1 5-20 0,3 0 8 0,1 0 2 16,-2 3-14-16,4-1 3 0,0 2 15 15,3 1-3-15,7 6 19 0,0 1-7 0,5-3 15 16,3 1-16-16,-1 0-5 0,3-3 6 0,-1 0-4 16,2-4-16-16,-2 2 9 0,1-2 0 15,-2-2-7-15,-10-1 17 0,2 0-10 0,4 0-32 16,16-12 15-16,-18 6 1 0,-2 0 3 0,-4 1-8 15,-2 1-4-15,-1 0-12 0,-1-1-10 16,-2 0 26-16,4-9 0 0,-5 6-2 0,-1 2 3 16,0 6-6-16,0 0-4 0,0 0-7 0,0-8-9 15,0 8 15-15,0 0-3 0,-7-9 10 0,4 9-1 16,0 5 17-16,0-3-2 0,0 3 1 16,-3 7 14-16,-1 5-3 0,2 0 10 0,-2 0 7 15,2 4 14-15,0 1-12 0,-1 1 3 16,1 2-6-16,1-1 4 0,-1 0-5 0,1 0-8 15,0-3 1-15,0 2-9 0,2-3 0 0,-2-5-9 16,2 0-12-16,2-3-9 0,-3-5-32 16,2-1-25-16,-1-1-9 0,1-1 6 0,-1-1-88 15,0-2-58-15,0 0-77 0,2-1 30 0,0 0-262 16,0 0 23-16,0 0 29 0,0 0 48 16,-6-14 40-16,6 11-11 0,0-2 39 0,2 4 33 15,2-1 39-15,0-3-22 0</inkml:trace>
  <inkml:trace contextRef="#ctx0" brushRef="#br0" timeOffset="-202956.84">10106 12801 560 0,'-14'-12'329'0,"14"12"-44"0,-21-27-11 16,10 17-4-16,6 1-17 0,-3 5 6 15,3-2-30-15,3 2-27 0,0 0 12 0,-1 1 17 16,0 0-11-16,1 1-28 0,0-1-11 16,0 3-10-16,1-5-25 0,0 5-9 0,0-2-8 15,0 1-13-15,2 2-13 0,1 1 14 0,2 1 16 16,7 11-4-16,-2 0 1 0,7 4-4 16,0 1-12-16,0 1-2 0,-3 1-6 0,4 0-13 15,-2-1-17-15,0 3 8 0,0-1-9 16,-1-1-14-16,-2 1-10 0,2-3-13 0,-1-2-19 15,-3-3-16-15,-1-2-27 0,-2-1-9 0,-2-5-12 16,-1-2-18-16,0-2 5 0,-1-2-127 16,-3 0-47-16,0 0-11 0,0 0-27 15,14-14-16-15,-8-1 28 0,-2-2-124 0,-1-1-64 16,0 1 3-16,-1-2 17 0,0 0 31 0,-2-1 26 16,2 3 55-16,-2 5 191 0,0 3 13 0,0-1 234 15,0-1 28-15,0 1 33 0,-11-6-2 16,8 9 19-16,1 2 19 0,0 0-24 0,0 1 27 15,0 1 21-15,0-1-26 0,1-1 1 16,-1 3-10-16,-1 1 1 0,0 1 10 0,0 3-4 16,-2 1-7-16,-4 10 5 0,-1 4-7 0,-1 1-18 15,0 4 3-15,-3-2-39 0,3 1 3 16,-2 2-25-16,2-2-15 0,-2 1-28 0,-1-2-30 16,2-1-35-16,-3-1-47 0,2 0-25 0,3-3-47 15,2-1 10-15,0-3-111 0,1-5-64 16,2-4-90-16,2-1 30 0,3-2-238 15,0 0 44-15,0 0 39 0,0 0 35 0,-10-15 36 0,9 10 19 16,-1-1 54-16,-3-9-3 0,-3 1 34 16,2-1 5-16</inkml:trace>
  <inkml:trace contextRef="#ctx0" brushRef="#br0" timeOffset="-202734.75">9891 12980 967 0,'-5'0'563'0,"3"0"-54"0,-2 2-57 0,1-1-36 16,2-1-31-16,1 0-43 0,2 0-32 16,4-1-15-16,9-2-35 0,5-3-2 0,4 1-33 15,3-2-28-15,0 0-7 0,3 0-41 0,2-1-50 16,1-1-42-16,2 1-58 0,-1-2-50 16,0 2 6-16,0-3-165 0,-4 2-61 0,0-1 25 15,-2 1-305-15,-3 1 22 0,-5-1 49 16,-2 2 25-16,-5 1 47 0,-1 4 29 0,-5-1 45 15,-1 2 15-15,-1-1 9 0,2 0-8 16,0 0 28-16</inkml:trace>
  <inkml:trace contextRef="#ctx0" brushRef="#br0" timeOffset="-193508.84">11658 12557 702 0,'16'-18'286'0,"2"-10"-2"0,-14 20-31 0,-3 0-25 16,1 2 4-16,0-1-25 0,1 2-13 15,-1 1 24-15,0 1-27 0,-1 0-19 0,0 0-16 16,-1-1-23-16,1 2-14 0,-1-1 39 16,1 1-25-16,-1 0-3 0,1 1 2 0,-1-1-21 15,0 0 11-15,0 0-15 0,1 1 5 16,-1 1 0-16,1-2-1 0,-1 2-15 0,0 0-22 15,0 0 4-15,-2 3 6 0,-3 11 11 16,-5 3 5-16,1 4-12 0,-1 1 3 16,-1 2-5-16,2 1 2 0,-1 1-5 0,0-2 1 15,0 1-10-15,1 1-20 0,-1 3-1 0,2-2-2 16,2-3-12-16,0 3 8 0,1-1-11 16,2 0-8-16,0-1 12 0,1-1 2 15,2-14-20-15,0 6 11 0,0 2-18 0,14 16 19 16,-9-20 0-16,1 0-14 0,1-3-5 15,4 0 14-15,-4-6-20 0,-1 0 8 0,3-2 11 16,-3-3-15-16,1 0-2 0,-7 0 9 16,11 0-12-16,16-13 7 0,-12 6-6 0,-1-4 6 15,-2 1-1-15,0-3-24 0,-2-2-4 0,0-1 13 16,-1 0-7-16,-3 1-15 0,0 1 21 0,-4 1-8 16,1 3-3-16,-3 0 6 0,0 3-16 15,0 7 20-15,0-7-16 0,0 7 0 0,0-7 10 16,0 7 3-16,-13-12-19 0,7 9 19 15,-1 3-10-15,-3 0-3 0,2 0-6 0,-3 0-11 16,-4 0-11-16,3 0-17 0,-16 15 0 16,17-11-29-16,1-1-37 0,4 3 12 0,2-5-52 15,1 2-9-15,1 0-31 0,1-1-18 0,0-1-25 16,3-1 24-16,1 0-178 0,1 1-86 16,3-1 23-16,-2 0 40 0,1 0 33 0,3 1 30 15,1-1 21-15,3 0 13 0,-1 0 33 16,2 0 15-16</inkml:trace>
  <inkml:trace contextRef="#ctx0" brushRef="#br0" timeOffset="-193093">12012 12726 800 0,'3'-8'422'0,"0"4"-64"0,-1-2 5 0,0 0-5 15,-1 4-27-15,1-1-18 0,-1-1-25 0,0 1-33 16,1 1-27-16,-1 1-19 0,-1-1-13 15,0 2-5-15,0 2 1 0,0 2-2 0,0 2 9 16,-1-2-31-16,-3 13 7 0,4-9-3 16,-7 21-10-16,4-9-6 0,0-1-16 0,2 3 16 15,0-1-22-15,-1-1 6 0,2-11-4 0,0 4-36 16,11 17-8-16,-6-14 4 0,3-4 0 16,4-2-9-16,0-3-24 0,2-3 7 0,-6-4-7 15,6 0 6-15,20-11-26 0,-11 1 8 16,-2-4-11-16,0 0 3 0,-3-2-23 15,0-1 9-15,-4-4-7 0,1-1-4 0,-4 2-5 16,-3-3 0-16,-2 3-6 0,-2 1-9 16,-2 1-23-16,-2 11 19 0,0-1 1 0,-16-10-22 15,3 13-30-15,-6-1 18 0,-4 6-6 0,11 0-27 16,-8 0-23-16,-26 17-16 0,21-9-37 16,1 3-21-16,4-2 16 0,1 3-130 0,4-5-7 15,3 0-35-15,4 0-26 0,3-3 31 0,3-3-261 16,2 0 55-16,1-2 44 0,0 0 27 0,1-2 44 15,1 0 4-15,0 0 62 0,1 0 20 16,1 1 28-16,-1-1 8 0,11-2-11 16</inkml:trace>
  <inkml:trace contextRef="#ctx0" brushRef="#br0" timeOffset="-187036.22">6965 14298 668 0,'0'0'377'0,"0"0"-31"16,0 0-39-16,0 0-3 0,-13 0-39 15,13 13 20-15,0-13-19 0,0 0 4 16,0 0-6-16,0 0-7 0,0 0 6 0,-8 24-2 16,13-21-18-16,2-2-7 0,14 3-33 0,1-2-11 15,2 0-10-15,3 1-22 0,-13-3-27 0,6 0 7 16,4 0-32-16,2 0-11 0,0 0-7 15,26-10-52-15,-30 7-16 0,-1 1-34 0,-5 2-56 16,-3-1-40-16,-6 1 10 0,4 0-94 16,-2 0-41-16,-2 0-30 0,-7 0-28 0,8 0 26 15,2 14-254-15,-10-10 10 0,-1-1 46 16,-1 0 37-16,-1 0 30 0,-1-2 26 0,-10 6-4 16,0 1 72-16,0 1 31 0,-3-2-20 0</inkml:trace>
  <inkml:trace contextRef="#ctx0" brushRef="#br0" timeOffset="-186803.58">7016 14529 901 0,'-4'0'375'0,"3"3"5"0,0-1-7 16,2 2-19-16,1-1-13 0,1 0-15 16,9 7-13-16,0-3-24 0,4-3-21 0,5 3-26 15,1-1-28-15,2 0-22 0,-1-1-15 0,1 0-13 16,1-2-33-16,-2-1-66 0,1-1-28 0,-3 0-62 15,2 0 4-15,-12-1-113 0,6 0-58 16,2 0-53-16,1 0 25 0,25-13-296 0,-19 8 28 16,-4 3 41-16,3-4 27 0,1 0 20 15,0-2 19-15,1 3 24 0,2-3 56 0,-1 2 4 16,5 2-1-16</inkml:trace>
  <inkml:trace contextRef="#ctx0" brushRef="#br0" timeOffset="-174673.47">8634 14161 551 0,'0'0'328'16,"-14"0"-41"-16,14 0 4 0,-26-19-32 0,21 18-11 15,2-1-3-15,-1 0-15 0,0-1-15 0,0 1-24 16,1-1 11-16,0 0-19 0,1-1-24 16,1 2-17-16,1-3-10 0,3 0-34 15,9-4-8-15,4 1-1 0,5 0 1 0,4 2-17 16,2 3-3-16,2 2 6 0,2 1-13 0,-17 0-20 16,9 0-3-16,30 15-25 0,-26-8 13 15,2 1 4-15,-6 5 1 0,-1-3-6 0,-7 1-16 16,3-1-6-16,-8 2 20 0,-1-1 2 0,-6 0 0 15,-2 1-11-15,-1-12 0 0,0 7-16 0,-15 13 6 16,4-12 7-16,-5 3-1 0,-2-1 7 16,1-3-8-16,0 1 1 0,-3-4-2 0,1 3 7 15,1-1-8-15,-1-3-18 0,6-2 6 16,2 3 8-16,4-3 6 0,1 2-7 0,1-2-2 16,0 0 3-16,0-1-4 0,3 2-4 0,1-1 2 15,1 0 1-15,0-1 0 0,0 0 7 0,11 8-34 16,5-1 26-16,0-1 12 0,0 2-23 0,3 0 23 15,-1 4-28-15,1-3 14 0,0 1 6 16,-1 0 5-16,-4 2-8 0,0 0-18 0,-4-2 13 16,-2-3 6-16,-2 1 13 0,-3-2-9 0,-2 2 8 15,-1-1 12-15,0-7 2 0,0 9-3 16,-20 11 7-16,7-11 17 0,-3-1-11 0,-5-1 1 16,-3 0-5-16,-2-2 2 0,-2-1-5 0,-2 0-15 15,-1-1-1-15,1-2-5 0,-1 2-14 16,16-3-8-16,-9 0-41 0,-2 0-2 0,-2 0 5 15,1 0-28-15,2 0-18 0,0 0-13 0,5 0-15 16,-10-11-17-16,21 10-6 0,1 1-15 16,3-1-35-16,4-1 18 0,-2 0-106 0,4-1-110 15,0 2-33-15,4-3 34 0,7-5 13 0,3 1 27 16,6-1 56-16,1 0-23 0,4 1 20 16</inkml:trace>
  <inkml:trace contextRef="#ctx0" brushRef="#br0" timeOffset="-174272.43">9288 14114 1013 0,'4'-5'392'0,"-2"3"-54"0,-1 0-37 16,0 5 7-16,-1-1-10 0,0 4-14 0,0 0-11 15,1 13-18-15,-1-8-10 0,0 6-22 16,0 7-3-16,0 0-12 0,0 2-22 0,0 1-16 15,0 1-14-15,-10 24 1 0,4-26-29 16,-2-2-10-16,0-2-6 0,-2-2-5 0,-1-2-23 16,1-2-3-16,0 1-8 0,0-3-12 15,-2-4-7-15,1 2 9 0,2-5-27 0,2-2 7 16,1-2-10-16,1-1-17 0,2-2-16 0,0 0-7 16,3 0-11-16,0 0-3 0,0 0-3 0,0-8-6 15,3 6 5-15,2-1-2 0,9-5-2 16,2 0 5-16,2 0-2 0,2 2 5 0,1 0-8 15,3 2-11-15,-2-1-13 0,1 1-17 0,-2-2-10 16,-3 5-8-16,-5-3 8 0,-1 2-43 16,-2 1-21-16,-3 1-34 0,-1-1-10 0,-2 0-26 15,1-1-44-15,-2 1 21 0,1-2-133 16,-3-1-90-16,1 0 13 0,-1 1 41 0,-1-1 23 16,0 1 24-16,0 3 38 0,0 0 0 15,0-12 29-15,-17-16-42 0</inkml:trace>
  <inkml:trace contextRef="#ctx0" brushRef="#br0" timeOffset="-174028.77">9361 14302 431 0,'-2'-2'474'0,"1"-1"-89"0,-1 1 24 15,1-1-35-15,0 0-44 0,0 1-40 16,0 2 1-16,1 3 8 0,-1 1-23 0,0 1-2 16,1 1-4-16,-2 15-25 0,2 3-16 15,-1 1-21-15,-1 1-8 0,-2 0-32 0,2 2-23 16,-1 0-5-16,-2 0-22 0,3-5-24 15,2 1-28-15,-3-6-35 0,1 0-38 0,-2-3-24 16,2-5-47-16,2-1 6 0,-1-4-92 16,1-5-78-16,0 0-86 0,5 0 30 0,-1-1 30 15,-1-3 25-15,9-6-264 0,-4-4 24 0,4 0 47 16,3-1 15-16,2-2 28 0,2 0 25 16,1 5 32-16,1-3 23 0,1 1 5 0</inkml:trace>
  <inkml:trace contextRef="#ctx0" brushRef="#br0" timeOffset="-173487.34">9830 14252 522 0,'0'-2'407'0,"-2"-2"-50"0,0 2-66 0,-1 1 10 16,-2-1-26-16,1-1-32 0,-1 1 12 0,1 0-3 15,-1 0-14-15,-1-1-12 0,0 0-19 16,0 2-12-16,1-2-13 0,-7-3-11 0,1 1-8 16,3 0-10-16,2 1-1 0,-1 2-8 0,5-1-10 15,-3 1-7-15,1 0-9 0,3-1-10 0,0-1-11 16,1 4-12-16,0 0-20 0,0 0-11 16,14-11-4-16,1 5-3 0,4 3-4 15,0 3-6-15,-10 0 9 0,6 0-12 0,17 14-1 16,-13-3 2-16,-2 3 5 0,-2 2-3 0,-2 2-9 15,0 1 7-15,-5 0-2 0,-2 2 7 0,-4-1 6 16,-1-1-21-16,-1-9-1 0,0 5-2 16,-18 19 15-16,8-17-10 0,0-1-9 0,-2-6-6 15,-1 5 5-15,-1-5 1 0,-2-1 1 16,1 0 4-16,-1-3-20 0,-1 0 8 16,3-5-2-16,4 4-6 0,0-3 13 0,0 0-16 15,3-1 13-15,1 2-8 0,1-2 4 0,-1-1-11 16,2 2 16-16,1-1-23 0,1-1 16 0,2 0-3 15,0 0 2-15,-4 0-20 0,7-3 18 16,0 3-4-16,2-1 5 0,2-2-13 16,9 0 1-16,1 1-3 0,0-3-2 0,2 4 4 15,2-1 15-15,1 1-27 0,0 0-8 0,-1-1-22 16,-1 1-34-16,1 0-39 0,-11 1 11 16,7 0-143-16,0 0-45 0,1 0 28 0,20-14-331 15,-21 10 69-15,-1-1 26 0,-6 3 44 16,5-10 42-16,0 2 21 0,0-2 43 0,2 5-4 15,-4-5 36-15,2 1-8 0,1 1 25 0</inkml:trace>
  <inkml:trace contextRef="#ctx0" brushRef="#br0" timeOffset="-173109.83">10249 14250 888 0,'-2'-5'478'15,"2"1"-39"-15,-3 1-32 0,2 0-55 0,-2 1-17 16,-1 2-27-16,-1-1-27 0,2 2-7 0,-2 0-14 15,0 3-25-15,-8 3-19 0,1 6 15 0,1 4-19 16,3 2-12-16,0 1-2 0,-3 1-18 16,5 1-20-16,3 1 13 0,2-2-29 0,1-11 0 15,0 5-25-15,0 3 1 0,14 18-11 16,-8-21-11-16,4-1-19 0,2-2 8 0,0-3-6 16,3-2-13-16,-4-7-29 0,3 0-1 0,5 0-14 15,21-11-1-15,-19 2-3 0,3-3-36 16,-5 0 11-16,-1-4-8 0,-3-2-6 0,1 0 2 15,-6-3 3-15,1 1 12 0,-3-3-9 0,-2 1-4 16,-3 2 9-16,-2 1-13 0,-1 11-1 0,0-5 11 16,-15-14 10-16,8 17-11 0,-8 2-7 15,-3 3 2-15,-2 3-17 0,0 2-26 0,10 0-14 16,-6 0-24-16,-1 0-30 0,-18 15-46 16,22-13 17-16,3-1-136 0,-1 1-44 0,5 2 30 15,1-3-288-15,2-1 41 0,3 0 51 16,0 0 37-16,-1-2 35 0,3 0 13 0,0 0 41 15,1 0 23-15,1 0 22 0,0 2 16 0,13-3 23 16</inkml:trace>
  <inkml:trace contextRef="#ctx0" brushRef="#br0" timeOffset="-156793.26">11559 14245 658 0,'0'0'343'16,"0"0"-19"-16,0 0 9 0,0 0-48 15,0 0-37-15,0 0-25 0,0 0-27 0,0 0 26 16,0 0 4-16,0 0 1 0,18 35-15 15,-12-15-18-15,-2-2-15 0,2 2 2 0,-5 1-26 16,0-3-3-16,0 1-6 0,-1-12-9 16,0 2-5-16,0 1-16 0,0 0 1 0,0-3-18 15,0 0-7-15,0-7-5 0,0 8 6 0,0-8-8 16,0 0-20-16,-11 12-3 0,8-12-14 16,3-1 5-16,-3-1-15 0,1-2-21 0,1-1-7 15,2-2-8-15,1-11-2 0,-2 9-12 0,14-18 5 16,-3 13-3-16,1-3 0 0,1 5-8 15,2 0 18-15,1 4-8 0,1 4 8 0,-3 2 11 16,-4 2 10-16,7 0 6 0,18 14-3 16,-13-2 1-16,-3-3 5 0,-2 3-13 0,0-1 18 15,-3 1-15-15,0 1 7 0,-1-2-6 16,-4-1 7-16,-1-4-16 0,-2-1 20 0,-3-1-8 16,1-1 20-16,-2-3 8 0,0 1-3 0,-2-1-8 15,0 0 7-15,-4 0-24 0,2-2 14 16,0-1-22-16,0-2 7 0,1 1-15 15,-1-2 3-15,0-13-21 0,2 2-5 0,0 8-3 16,0-5 10-16,17-17 1 0,-8 16-10 16,5 2 1-16,2 1 12 0,3 2-10 0,3 4 11 15,0 1 3-15,1 5 13 0,-10 0 11 0,6 0 8 16,26 15 1-16,-23-5 14 0,-1 3-20 0,-3 3 6 16,-2 4 7-16,-2-1 4 0,-5 0-14 15,-3 1-10-15,-3-3 11 0,-2 2-14 0,-1-11 11 16,0 3 4-16,0 2-25 0,-12 9-37 0,9-16-33 15,-2-1-40-15,0-5-45 0,2 2 16 16,-2-4-184-16,4-2-51 0,2-3 33 16,6-6-260-16,6 0 38 0,5-4 41 0,2-1 24 15,4 6 74-15,2-5 29 0,0 0 29 0,6 3 23 16,-5 1-34-16,-3 3 19 0,-1-1 48 16</inkml:trace>
  <inkml:trace contextRef="#ctx0" brushRef="#br0" timeOffset="-156495.85">12524 14318 675 0,'1'3'356'0,"-2"2"16"0,1 2-50 15,-3-2 44-15,-3 10-12 0,0 1-4 0,-1 1-24 16,-1-5-1-16,0 3-29 0,2 1-10 0,0-2-44 16,1 1 0-16,1-7-37 0,4 1-16 15,0-2-4-15,0-7-20 0,0 0-27 0,11 13-12 16,2-8-7-16,6-1-8 0,-4-4-20 16,-2 0-11-16,-4 0-29 0,21-10-15 0,-7 4-25 15,-2-2-11-15,0-2-5 0,0 1-3 0,-3-5-9 16,-2 0 6-16,-1-2-2 0,-4-1 7 15,-1-1-15-15,-3 2 12 0,-2 0-10 0,-2 4 4 16,-3 12 3-16,0-10-5 0,-16-8 2 16,5 15-3-16,-7-2-15 0,-2 3-4 0,-2 1-17 15,10 1-14-15,-7 0-27 0,0 0-10 16,-16 13 11-16,20-9-81 0,2-2-28 0,5 1-28 16,1-1-15-16,3 0-27 0,4-2 23 0,3 0-249 15,0 1 34-15,2-1 30 0,2 0 46 16,18 2-7-16,1-1 37 0,5-1 35 0,2 1-2 15,-3 4 30-15</inkml:trace>
  <inkml:trace contextRef="#ctx0" brushRef="#br0" timeOffset="-156007.51">13029 14312 350 0,'21'-8'422'0,"-7"3"-46"16,4-4-21-16,-9 3-46 0,-3-2 32 0,-2 1-29 16,-2-1 3-16,-2 8-22 0,0-7-7 15,0 7-16-15,-15-23-23 0,5 11-20 0,-2 2-8 16,-4 3-39-16,0 2-4 0,9 5-22 0,-4 0-19 15,-19 15-23-15,12-5 1 0,5 7-15 16,-1-1-23-16,2 4-1 0,3-2 7 16,1 3-20-16,4-1 9 0,1-1-18 0,3-10-10 15,0 3-1-15,13 14 2 0,-5-14-4 16,4-4 7-16,5-2-8 0,-4-3-22 0,-2-3-20 16,4 0-24-16,21-16-12 0,-14 6-13 0,-2-4-22 15,-2 0-16-15,0-2-13 0,-2-1 10 16,0-4-63-16,-1-2-13 0,-1-5 4 0,-4 1 7 15,-1-2 9-15,-1-2 1 0,-4-2 13 16,-1-2 12-16,-3 1 24 0,0 17 20 16,0-5 35-16,0-4 21 0,-14-30 3 0,6 30 6 15,0 4 39-15,0 2-2 0,5 1 28 0,-6 4 3 16,5 6 9-16,-1 4 12 0,1 3 20 0,4 2 2 16,0 0 22-16,0 0 12 0,-9 16 9 15,6 4 15-15,2 2-11 0,1-8 12 0,0 9 5 16,11 27 0-16,-5-19-16 0,2 2 3 0,2 0-2 15,0 3-14-15,2-2-10 16,1-1-20-16,1-2 0 0,2 1-10 0,-5-4-57 0,2-2-26 16,-2-2-43-16,0-1-27 0,-2-3-33 15,-1-3-41-15,-2-4-40 0,1 0 17 0,-2-5-115 16,-1-4-63-16,-3-2 29 0,3 0-273 0,-2 0 31 16,2-2 50-16,-4 0 59 0,0 0 14 15,25-14 32-15,-8-1 32 0,4 3 45 0,6-5 13 16,2 0-9-16,4-2 43 0</inkml:trace>
  <inkml:trace contextRef="#ctx0" brushRef="#br0" timeOffset="-155611.46">13988 13941 806 0,'0'-22'418'0,"-1"3"-21"0,1 12-60 15,0-3-6-15,0 2-57 0,0 1-19 0,0 7-46 16,0-7 10-16,-10 2 12 0,5 9-9 15,-1 11-1-15,-4 3 13 0,1 4-26 0,1 4 13 16,0 1 15-16,3 3-15 0,1 2-8 16,-1 0-22-16,4 0 0 0,1-16 2 0,0 8-28 15,0 1-25-15,14 27 10 0,-5-28-19 0,3-4-4 16,1 2-28-16,5-5 6 0,2-2-28 0,1-5-7 16,3-7-20-16,-2 0-26 0,-10-3-1 15,5 0-34-15,3 0-15 0,24-18-10 0,-22 6 10 16,-2-1-24-16,-5-1 8 0,-2 0-5 15,0-2 14-15,-2 3-6 0,-2 0 2 0,-7 3-7 16,3 3 21-16,-5 7-6 0,0 0-9 0,-14-11 5 16,7 11 22-16,-12 1-20 0,8-1 5 0,-5 0 11 15,-21 15-9-15,13-6-25 0,1-2-30 16,3-1-30-16,2 2-47 0,4 1 12 0,3-5-88 16,3-1-52-16,5-1-72 0,3 0 30 15,0-2-223-15,4-1 16 0,3 0 77 16,11-1 30-16,4-1 26 0,8-1 17 0,4 2 32 15,-2-5 13-15,1 2 42 0,5-2 8 0</inkml:trace>
  <inkml:trace contextRef="#ctx0" brushRef="#br0" timeOffset="-155377.22">14673 13938 793 0,'6'-16'588'15,"0"1"-61"-15,-3 5-51 0,-1 5-65 16,0 5-28-16,0 3 4 0,0 4-46 0,-2 12 40 15,5 6-3-15,2 4-12 0,-3 0-26 0,5 3-33 16,-2 3-30-16,-1-1-28 0,0 0-21 0,0 1-37 16,-2 0-52-16,-2-3-40 0,1-3-9 0,-3 3-131 15,2-5-77-15,-2-14-80 0,0 4 20 16,0-1-258-16,0 0 39 0,0-3-233 16,-13 8 67-16,13-17 32 0,0 0 41 15,-2 2 60-15,2-3-6 0,0 1 54 0,0-4 44 16,0 0 24-16,0 0-28 0,0 0 72 0,15 11 37 15</inkml:trace>
  <inkml:trace contextRef="#ctx0" brushRef="#br0" timeOffset="-153725.65">6787 15585 739 0,'0'0'343'16,"0"0"-49"-16,0 0 6 0,0 0-28 0,0 0-14 15,13 13-31-15,-13-13 25 0,0 0 1 16,0 0 4-16,0 0 2 0,26 22 4 0,-20-17 0 15,11-2-5-15,1 3-10 0,8 2-15 0,5-2 1 16,3-3-35-16,-2 2-17 0,6-3-5 16,-4 2-18-16,3-3-18 0,-2 2-28 0,-1 1-1 15,1-1-1-15,-1 1-28 0,1 0-19 0,-2-1-42 16,-2 2-22-16,4-3-38 0,-6 2-37 0,-3-2-68 16,-3 1 14-16,-1 0-118 0,-7-2-39 15,-7 2-30-15,-6-1 27 0,1 1-280 16,-3-3 44-16,0 0 42 0,-23 19 42 0,5-12 22 15,-1 2 32-15,-4 2 41 0,1-3 26 0,-2 1 27 16,1 0 27-16,-4 2-11 0</inkml:trace>
  <inkml:trace contextRef="#ctx0" brushRef="#br0" timeOffset="-153515.1">7021 15959 278 0,'-6'7'535'0,"1"-3"-114"15,2 0 42-15,3 1-15 0,2-1 5 0,10 4-28 16,7-1-40-16,2-2-17 0,5-1-24 15,4-2-29-15,0 1-30 0,3 0-30 0,0-3-28 16,1 2-55-16,2 1-43 0,-3-1-80 16,-1 3-79-16,-2-3 2 0,-1 4-174 0,-2-1-101 15,-3 0 27-15,0-2 25 0,2 4 28 16,0-1 18-16,1-3 20 0,-1 5-297 0,1-3 36 16,3 0 13-16,0-3 62 0,6 1-3 0,5 0 22 15,6 1 25-15,8-1 15 0,7-1 6 16</inkml:trace>
  <inkml:trace contextRef="#ctx0" brushRef="#br0" timeOffset="-148060.3">8798 15695 239 0,'-14'-16'414'15,"-8"-21"-60"-15,15 22-30 0,1 0-22 16,0 1 5-16,2 4-35 0,0 4-31 0,1 1-4 16,2 2-25-16,-1 3-26 0,1 5-2 15,1-5-10-15,-3 22 6 0,2 0 5 0,1-11-7 16,0 10-8-16,0 4 3 0,0 4-5 0,0 3-14 15,0 0 0-15,0 0-18 0,0 0-9 16,-11 31-14-16,7-33 0 0,-1-2-26 0,-3 1 10 16,2-1-15-16,-1-5-2 0,0 0-16 0,0-4-8 15,-1-5-7-15,2-4 3 0,0-6-8 16,1 1-5-16,1-2 6 0,-2-3-26 0,6 0-8 16,0 0-9-16,0 0 3 0,-15-12-22 15,14 7 5-15,2-3-1 0,4-8 4 0,3 2 2 16,3 1 0-16,2 3 4 0,3 1-3 0,6 4 14 15,6 1 4-15,4 0-4 0,4 3-10 0,-2-2 13 16,-17 3-7-16,9 0 8 0,4 0-10 16,1 0-9-16,0 0-6 0,24 12-9 0,-34-11-15 15,-5 1-17-15,-2 0-19 0,-5-2-37 0,-9 0 12 16,7 0-83-16,-7 0-16 0,6 0-39 16,4-13-36-16,-10 9 24 0,0 0-138 0,-10-6-122 15,-2-2 13-15,-3 0 49 0,3 1 18 16,-7-1 46-16,3 1 24 0,-1-2 21 0,1 2 117 15,3 3 263-15,1-1-3 0,0 1 186 0,2-2 8 16,4 5 7-16,1 0 3 0,1 3 25 16,1-2-31-16,0 1-1 0,-1 2-13 15,2-1-16-15,1 2 20 0,2 3 18 0,0 0-2 16,2 4 11-16,1 12-26 0,0 4 10 0,0 5-17 16,-2-1-13-16,0 6-30 0,-1 0-10 0,0 0-31 15,1-2-14-15,-1 1-29 0,1-3-40 0,1-3-49 16,-1-1-49-16,3-6-50 0,-1 1 8 15,3-4-103-15,3-7-74 0,-1-5-61 0,0-2 29 16,0-2-257-16,-9 0 44 0,14 0 64 16,14-15 19-16,-15 3 30 0,1-1 27 0,2-1 17 15,-1-2 11-15,1 1 42 0,-2-2 20 16</inkml:trace>
  <inkml:trace contextRef="#ctx0" brushRef="#br0" timeOffset="-147856.28">9445 15916 1418 0,'7'-3'475'16,"-1"6"-23"-16,-1 3-6 0,-4 2-28 16,1 14-22-16,-2-11-61 0,0 9-10 0,-11 28-48 15,2-18-29-15,0-1-27 0,0 1-12 0,-1 0-43 16,1-1-51-16,0-2-54 0,0 0-58 0,2-4-53 16,2-4 4-16,-1-4-147 0,3-5-68 15,3-7 24-15,0-3-314 0,6 0 48 0,-1-2 39 16,7-8 25-16,2-7 10 0,-2-1 35 0,3-3 46 15,-1 2 14-15,1-6 25 0,2-1 21 16,2-6-10-16</inkml:trace>
  <inkml:trace contextRef="#ctx0" brushRef="#br0" timeOffset="-147707.37">9658 15974 499 0,'7'6'439'0,"-2"9"50"16,-6 10-8-16,1-10-8 0,-18 35-24 0,1-10-46 16,-3 9-43-16,-3 4-17 0,0 3-57 15,-2 7-9-15,2 3-93 0,0-4-69 0,2-4-78 16,3-4-4-16,1-7-180 0,-1-8-114 0,5-7 26 15,5-6-291-15,6-8 37 0,0-8 55 16,3-13 32-16,1-4 13 0,10-15 32 0,5-5 57 16,2-7 30-16,6-10 24 0,4-7-86 15</inkml:trace>
  <inkml:trace contextRef="#ctx0" brushRef="#br0" timeOffset="-139952.36">9426 16029 351 0,'0'0'163'0,"0"0"-28"0,0-14 20 0,0 14-7 15,20-25-1-15,-18 21 11 0,-1-3-10 0,0 2 17 16,0 1-21-16,-1-3 3 0,1 3-13 16,-1-1-4-16,0 5-12 0,0 0 4 0,0-6-16 15,0 6 0-15,0 0-13 0,0-7-12 16,0 7-15-16,0 0-3 0,0-8-4 0,0 8-20 15,0 0 3-15,0 0 13 0,-6-10-27 0,4 12 14 16,2 0 8-16,0-1 7 0,-2 3 3 0,2 1-16 16,0 3 30-16,-1 10-14 0,0 0 4 15,-2 6 14-15,1 2-9 0,-3 1 24 0,-1 2 3 16,0 0-19-16,-1-4-16 0,2 3 3 16,-3-1-3-16,1 2-20 0,-1-2 16 15,0 1-7-15,1 0-20 0,-5 2-1 0,5-2-63 16,-1 1-12-16,2-2-40 0,-4-1-26 0,2-2-19 15,-3 1-64-15,0-2 19 0,-2-2-265 0,1-3-21 16,-2-1 54-16,2-5 41 0,0-1 23 16,3-5 26-16,3-2 18 0,0-2 11 0,6-2-2 15</inkml:trace>
  <inkml:trace contextRef="#ctx0" brushRef="#br0" timeOffset="-139534.25">9618 15962 282 0,'-2'0'314'0,"-2"1"-44"0,-1 2-17 16,-2 10-21-16,-2 3 4 0,0 2-18 15,-4 4-14-15,5 4-25 0,1 3-6 0,-3 2-21 16,0 4-12-16,2 4-16 0,-4 3-14 16,2-1-28-16,0-3 20 0,-2 4-45 0,2-4-36 15,0-3-61-15,-3 2-49 0,1-1 8 0,3-6-240 16,-1-1-90-16,-2-4 27 0,0-2 24 16,0-2 29-16,5-2 8 0,0-8 58 0</inkml:trace>
  <inkml:trace contextRef="#ctx0" brushRef="#br0" timeOffset="-88848.74">11815 1869 585 0,'0'0'267'15,"0"0"-34"-15,0 0-28 0,0 0-6 0,0 0-12 16,0 0-24-16,0 0-7 0,0 0-7 15,0 0-3-15,0 0-15 0,0 0-5 0,0 0 0 16,7 15-15-16,2-15-7 0,11 2-12 0,-8-2 1 16,24 5-11-16,-9-3 14 0,3-1-3 0,1 1-12 15,0 0-12-15,4-1 2 0,2 1-16 16,-4-2-7-16,3 0-9 0,-1 0-3 0,5 0-4 16,1 0 24-16,3 0-7 0,4 0-4 15,-24 0-6-15,14 0 36 0,9 0-13 0,4 0-23 16,3 0 20-16,2 0 15 0,3 0-23 0,1 0 6 15,1 0 2-15,0 0-10 0,0 0 0 0,0 0-6 16,-2 0 9-16,-1 0-11 0,-2 0-15 16,0 0 22-16,-2 0-15 0,0 0 1 15,54 4 2-15,-56-1 2 0,1-2-6 0,-1 0 3 16,2 2 6-16,-2-3-15 0,-1 0 8 0,1 2 0 16,0 0-9-16,-28-2 0 0,13 0 7 15,5 0-3-15,2 0-4 0,2 0-9 0,41 10-3 16,-46-10 3-16,2 3 10 0,-3-3-6 0,0 3-9 15,1 0-1-15,0 0 11 0,3-3-7 0,-1 3 4 16,2-1 2-16,4-2 6 0,2 2-11 0,-27-2 16 16,17 0-2-16,5 0 7 0,4 0-16 15,0 0 10-15,0 0-2 0,1 0 6 0,0 0-5 16,-4 0-12-16,-1 0 5 0,-2 0-12 16,-1 0 14-16,-2 0-8 0,-1 0-2 0,1 0-1 15,-3 0 4-15,-1 0-7 0,1 0 2 16,-2 0 0-16,1 0-4 0,-3 0 1 0,3 0 5 15,-3 0-5-15,2 0 11 0,3 0-1 0,-3 0-1 16,-1 0-15-16,1 0 15 0,0 0-6 16,-2 0 7-16,4 0-9 0,-4 0 3 0,0 0-10 15,3 0 14-15,-3 0-7 0,-2 0 5 0,1 0-11 16,28-9 17-16,-30 6-12 0,-2 1-2 16,-1 0-13-16,-3 2 25 0,-5-3-16 15,-5 3 13-15,-3-1-8 0,-1 0 0 0,-4 1-15 16,2 0 21-16,-4-1-13 0,-1 0 6 0,0 0-6 15,0 1 5-15,-1 0-18 0,1 0 18 0,-2 0-7 16,2 0 0-16,-4 0-8 0,0 0 9 16,0 0-5-16,0 0 12 0,0 0-11 0,0 0-6 15,6 0 8-15,-6 0 3 0,0 0-9 0,0 0-4 16,0 0-25-16,0 0-14 0,0 0-13 16,0 0-30-16,0 0-40 0,0 0 11 0,11-2-112 15,-13 1-54-15,0-2 25 0,-1 1-300 16,3 1 46-16,0-3 42 0,-2 0 26 0,6 0 38 15,3-8 20-15,7 1 37 0,5-1 10 0,4 1 58 16,4 1-2-16,7 0-12 0</inkml:trace>
  <inkml:trace contextRef="#ctx0" brushRef="#br0" timeOffset="-87042.3">20704 1845 512 0,'0'0'259'0,"0"0"-14"0,0 0-34 15,0 0-14-15,0 0 4 0,0 0-23 16,0-14-24-16,0 14-1 0,0 0-27 0,0 0 8 16,0 0-6-16,0 0-10 0,0 0-27 0,0 0-5 15,0 0 4-15,-21-18-9 0,17 17-16 0,-1 1-1 16,0-1-11-16,1 1 8 0,0-1-5 16,2 1-7-16,-2-1 9 0,2 1 2 15,0 0 12-15,0 0-26 0,1 0-6 0,1 1 10 16,1 1 29-16,3-1-9 0,4 0-6 0,11 3-8 15,7-1 36-15,8 0-10 0,3-1 16 0,9 1 0 16,-2-2-4-16,7 1-5 0,0-1 5 16,5 0-11-16,3 0-7 0,3-1 2 0,2 0-10 15,-31 0-6-15,16 0 1 0,9 0-10 16,3 0-3-16,-1 0-12 0,56 11 2 0,-66-8-9 16,-6 0-12-16,-3 0 2 0,-5-3 10 0,-4 2-12 15,1 0 3-15,-3 1-3 0,-7-3 0 0,-2 2 3 16,-5-2 1-16,-4 2 10 0,-2-1 4 15,-2-1 1-15,-1 0-8 0,-1 0-7 0,-6 0 6 16,0 0-8-16,7 0 1 0,-7 0 12 0,6 0-11 16,-6 0 9-16,7 0-8 0,-7 0 1 15,0 0-14-15,0 0 14 0,6 0-4 0,-6 0-2 16,0 0 3-16,0 0-16 0,0 0 2 16,7 0 7-16,-7 0-13 0,0 0 3 0,0 0 0 15,0 0 4-15,0 0-6 0,10-7-4 16,-11 6 4-16,1 1 3 0,0-1-4 0,0 0-8 15,0 2 10-15,0-2-13 0,0-1 8 16,0 2 5-16,0 0-15 0,0 0 5 0,0 0-2 16,-1 0 5-16,2 0-1 0,-1-2-9 0,-1 2 6 15,2 0 1-15,-1-1-1 0,0 1 8 16,0 0-5-16,0 0-9 0,-1 0 0 0,0-1 3 16,1 1 1-16,0-1 6 0,0 1-3 0,0 0 0 15,0 0-11-15,0 0-12 0,0 0 3 16,0 0-4-16,0-1-9 0,0 2-18 0,-1-1-3 15,0 0-8-15,1 0 6 0,0 0-15 0,-2 1 8 16,1 0-54-16,-1-1-38 0,0 0-4 16,0 0-27-16,-1 0-52 0,1 3 25 0,-3-3-202 15,1 0-72-15,-1 0 24 0,-1 0 33 0,0 0 8 16,0-2 25-16,6 2 50 0,-14 0 51 16,-5 0-28-16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0-15T08:41:09.6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1387 565 651 0,'0'0'242'0,"0"0"7"16,0 0-21-16,0-13-15 0,0 13 12 15,0 0-17-15,0 0-7 0,0 0-28 0,0 0-3 16,0 0-29-16,0 0 25 0,0 0-52 0,0 0 25 15,0 0-40-15,0 0-6 0,-2 13-2 16,-6 2-11-16,0 4 24 0,-1 0-5 0,-1 1 13 16,2 9-13-16,-3 0-3 0,3 5 2 0,-2-5-47 15,-1 2 11-15,-3-2-11 0,5 0 2 16,-2-1 3-16,4-5-26 0,-4-2-22 0,5-1 4 16,1-5-1-16,1-3-47 0,0 0-12 0,-2-4-37 15,6 1-18-15,0-4 1 0,0-5-4 16,0 0-43-16,0 0-25 0,-6 0 17 0,1-6-180 15,3-4-86-15,2 3 17 0,2-2 20 16,0 2 3-16,-2 7 25 0,7-20 18 0,-3 9 18 16</inkml:trace>
  <inkml:trace contextRef="#ctx0" brushRef="#br0" timeOffset="288.76">1327 544 356 0,'8'-20'363'16,"-3"1"-50"-16,2 2-42 0,0 2-12 15,0 3 13-15,-3 3-17 0,2 1-25 0,-6 2-26 16,7 2-24-16,-5 2-19 0,-2 4 6 0,8 1-19 16,0 6 46-16,5 5-1 0,-1 4-2 15,-1 11-17-15,5-2 0 0,3-1-11 0,-2 5 1 16,-4-1-17-16,7 2-1 0,-1 2-21 0,-4-1-18 16,1 0 2-16,-1-3-1 0,-6-3-15 15,1-1-15-15,-1 0-9 0,-3-5-14 0,0-4-2 16,0-1-8-16,-4-3-38 0,0 1-26 0,1-6-18 15,-3-8-30-15,0 0-19 0,0 6 8 16,4-3-140-16,-9-7-41 0,1-7 23 0,-3 1-280 16,2-2 7-16,-3-3 32 0,1-1 19 0,-1 0 61 15,-1 0 11-15,-1-1 25 0,2 8-16 0,-5-5 15 16,1 13-1-16</inkml:trace>
  <inkml:trace contextRef="#ctx0" brushRef="#br0" timeOffset="518.41">1283 910 242 0,'-4'4'520'0,"2"-2"-113"0,0 0 44 16,0-2-42-16,1 0-36 0,3 0-23 15,-1-2-38-15,-1 2-19 0,-1-5-36 0,2 4-19 16,1 0-21-16,2-3-34 0,6-5-25 0,-1 3-13 16,0-2-19-16,8 1-36 0,3 2-15 15,-1-5-37-15,6 6-18 0,1-3-40 0,2 4 1 16,-2 1-82-16,1 2-14 0,-13 0-44 0,5 0-40 15,2 0-30-15,2 0 21 0,-1 0-206 16,-2 0-60-16,1 0 44 0,-1 0 29 0,-3 0 28 16,-1 0 5-16,12-6 45 0,-18 3-1 0,-1-4-4 15</inkml:trace>
  <inkml:trace contextRef="#ctx0" brushRef="#br0" timeOffset="812.19">1793 460 383 0,'-2'-7'493'16,"2"4"-56"-16,-1-1-47 0,0 0-40 0,1 1-36 15,-1 2-31-15,2 2-18 0,-2-1-27 16,0 3-15-16,2 1-36 0,-2 6-14 16,1 10 11-16,-2 2-19 0,4 6-5 0,0 5-2 15,0 2-16-15,-2-15 8 0,5 47-12 0,-1-24-9 16,-1 1-11-16,2-6-2 0,1-2-31 0,-5-2-5 15,2-5-9-15,-1 3-9 0,-1-9-44 16,1-2-29-16,-2-4-41 0,4-6 4 0,3-3-117 16,0-1-40-16,2-7-40 0,-2 0 21 15,6 0-243-15,17-18-39 0,-10 10 32 0,6-4 50 0,-7 0 28 16,0-2 30-16,0 5 24 0,0-2-3 16,2-1 38-16,-2-2 6 0,-3 0-13 0</inkml:trace>
  <inkml:trace contextRef="#ctx0" brushRef="#br0" timeOffset="1743.17">2184 778 229 0,'1'-5'535'0,"-7"0"-121"0,-2 4-64 15,-1-5 40-15,0 0-36 0,-1 4-32 0,-1 1-30 16,-4-2-23-16,4 2-22 0,-1 2-6 16,0 1-42-16,4 7-17 0,-6 4-19 0,-1 4-16 15,2 5-15-15,2 1-15 0,0 2-5 16,2 1-9-16,4-2-17 0,3 1-3 0,0-2-3 15,2-12-14-15,0 4-5 0,13 16-4 16,-4-19-2-16,5-2-10 0,-5-2-8 0,2-2-1 16,2-3-10-16,2-3-12 0,-9 0-28 0,17-12-22 15,-8 4-1-15,3-3-25 0,-4-2 5 16,-3 1 0-16,0-5 6 0,-1 1 4 0,-2 1 4 0,-3-4 12 16,-2 0 5-16,0-1 10 0,-1 5-29 15,-2-2 42-15,0 17 5 0,0-9 22 0,0 1-13 16,0 0 19-16,0 1-13 0,-12-1 3 0,9 7-19 15,2 3 8-15,-3 5 15 0,1 1-2 16,-3 4 14-16,2 2 2 0,0 1 5 0,2 2 0 16,-1 2 1-16,3 3 5 0,0-10 1 0,0 6 4 15,0 4 11-15,0 6 1 0,0 1-3 16,18 38-13-16,-10-34 25 0,-3-4-13 0,1 0 10 16,-1-1-17-16,0 2 0 0,-1 1 6 15,0 0 5-15,-1-2 15 0,-1-3-37 0,-2 0 9 16,0-13 6-16,0 5-11 0,-11 22 0 0,4-18-6 15,-5-4 1-15,1-1-13 0,-5-2 23 16,2-4-21-16,-5-2-8 0,4-1-2 0,-6-4-2 16,8-2-10-16,-3-1-4 0,8-1-5 15,-20-14-11-15,11 2-31 0,4-4 14 0,-2-2-28 16,4-1 9-16,0 0 3 0,6-2-7 16,-2 0-7-16,5-1 0 0,2 8-3 0,13-27-7 0,-1 16 4 15,6 1-2-15,6 0 7 0,9 0-5 16,-6 0-2-16,9 4 9 0,-8-4-18 0,-2 2 4 15,2 3-26-15,-3-1 11 0,-2 1 4 0,-3 0-3 16,-1 2 2-16,0-7 9 0,-1 7-11 16,-3-1-21-16,-1-3 7 0,-4 5 10 0,-2 0 17 15,0-4-4-15,-6 6 18 0,1 0 4 16,2 1 7-16,-5 13 12 0,0-10 17 0,0 0 3 16,0-2 20-16,0 2 24 0,-13-5-32 0,8 11 35 15,-1-1-19-15,1 4 23 0,1-1 15 0,0-3-18 16,-5 10 12-16,2-2-10 0,-2 1 22 15,3 0-19-15,2 1 13 0,0 1-15 0,2 1 11 16,-1 4 2-16,-4-2-2 0,7 3 8 16,0 4-10-16,-2 3 7 0,2-11 9 0,0 6-10 15,0 4 0-15,0-2-2 0,0 1 3 0,16 20-10 16,-10-19 6-16,5-5-1 0,-5-1-24 16,2-4 7-16,-4-1 8 0,4-1-20 0,4 0 14 15,-3-4-14-15,-9-2-1 0,13 0-3 0,8-12-7 16,-7 3 2-16,-3 1-14 0,0-2-10 0,-4-3-8 15,-1-1-11-15,2-1 7 0,-4 0-18 16,-2 0 17-16,1-2-7 0,-3 7-1 0,0-2 1 16,0-2 0-16,-13-14 8 0,7 9-10 0,0 10 12 15,1 2 11-15,-5-1-17 0,2 4 2 0,0 2 0 16,8 2 1-16,-8 0-17 0,-2 0 3 16,-7 19 4-16,12-14 4 0,-5 3-129 0,3 0-44 15,-1-3-3-15,6-2-38 0,2-3 25 0,0 9-181 16,0-2-89-16,0-7 29 0,17 16 33 15,-6-9 16-15,3-3 5 0,1 0 25 0,8 0 17 16,-7 0 4-16</inkml:trace>
  <inkml:trace contextRef="#ctx0" brushRef="#br0" timeOffset="2350.57">2635 1119 598 0,'2'0'388'0,"-2"2"-35"0,-1 1-18 0,2-1-45 15,0-2 62-15,0-1-24 0,0-5-31 0,0 2-35 16,1-9-40-16,0 3-4 0,1 0-35 0,0-3-8 16,1-3-20-16,0 2-40 0,-1-2-9 15,0 0-19-15,0-5-21 0,-2 2-18 0,1-3 15 16,0 5-4-16,-1 7-13 0,-1 10 8 0,0-12-27 16,0 0 14-16,0 5-20 0,0 7 4 15,-12-10-7-15,7 11-13 0,-4-2-4 0,1 7 5 16,-1 3-30-16,-1-4 20 0,3 0 1 15,3 6-1-15,-5-5-8 0,9 1-12 0,-1-3-3 16,1 6-8-16,0-10 22 0,0 7 3 16,10 11 13-16,-3-11 2 0,0 2-1 0,4 1-15 15,-2 0 17-15,5-2 3 0,-4 1 12 0,0-2-13 16,5-1 14-16,-1 0-12 0,2 2-5 16,-3-1-7-16,0 0 10 0,-2 1-21 0,-2-2 18 15,-1 2-17-15,0 1-1 0,-4-2 9 16,1-3-7-16,-3 0-24 0,3 5 6 0,-3-2-81 15,4-3 2-15,-6-4 4 0,0 0-5 0,-7 4-20 16,3-7-21-16,9-1-8 0,-5-1-25 0,0-1 6 16,3 0 16-16,1-7-90 0,-2 2-3 15,1-4-42-15,-1 0-5 0,2 1 18 0,-1-1 44 16,3 2 137-16,-2 0 9 0,-4-2 133 16,5 3-23-16,-1-2 55 0,-3 4 24 0,3 3 33 15,-2-1 14-15,4 1 33 0,-6 7 7 0,0 0-1 16,0 0 12-16,0 0-23 0,4-9-17 15,-4 11 18-15,1 3 8 0,4 4 24 0,3 3-13 16,1 4-4-16,-3 3-9 0,-1 2-11 16,1 1-12-16,-1 0-13 0,-3 2-8 0,0-3-22 15,-1 2-14-15,2-6-52 0,-3-1-26 0,0-4-61 16,2 0 5-16,1-6-77 0,3-2-7 16,-4-4-39-16,-2 0-40 0,8-10-62 0,-2-2 25 15,1 0-242-15,4 0 5 0,-4-3 44 0,-1-1 25 16,-4-3 33-16,6-2-4 0,-6-3 26 15,-1-2 13-15,-1 14 6 0</inkml:trace>
  <inkml:trace contextRef="#ctx0" brushRef="#br0" timeOffset="2477.41">2910 788 342 0,'-9'-5'412'0,"-2"-2"-40"16,1 4-79-16,0 1-18 0,-2 2-45 16,12 0-33-16,-8 0-57 0,0 0-35 0,-6 13-53 15,10-12-57-15,5 2-61 0,-3-1 6 0,-1-4-224 16,2 2-57-16,5 2 21 0,5-4 23 0,9-1-8 15,-1-2 5-15</inkml:trace>
  <inkml:trace contextRef="#ctx0" brushRef="#br0" timeOffset="2720.56">3114 683 275 0,'7'1'487'0,"-9"-2"-111"0,1 4-26 15,3 5-47-15,-1 4 66 0,0 5-4 0,-1-8-19 16,7 32-10-16,-3-15 6 0,1 9-21 0,3 4-20 15,-4-2-40-15,0 1 15 0,1-2-31 16,-3-2-34-16,0-1-21 0,-2-19-20 0,0 6-6 16,0 5-44-16,0-2-18 0,0-4-43 0,0-3-43 15,0-3-25-15,-14 5-48 0,10-18-73 16,4 0 13-16,-2-3-150 0,-4-6-52 0,3-4 26 16,0-1-264-16,-1-2 48 0,1-1 38 0,1-3 34 15,-1-2 34-15,2 4 2 0,-4-2 56 16,0 3-13-16,-2-3 27 0,1 4 46 0,4 1-48 15</inkml:trace>
  <inkml:trace contextRef="#ctx0" brushRef="#br0" timeOffset="3316.87">2996 929 692 0,'-4'0'450'0,"0"-1"-74"16,2 2 11-16,2 0-19 0,0-5-35 0,0 4-22 16,-1 2-40-16,3-3-20 0,4 3-22 15,0-3-24-15,6 1-13 0,6-1-18 0,-8 1-18 16,7 0-17-16,5 0-13 0,31-9-48 15,-23 4-35-15,0 3-29 0,-1-3-2 0,0-1-96 16,2 0 6-16,1-3-35 0,-3 2-19 0,-3 4-28 16,-3-7-24-16,-4 1 4 0,0-3-22 0,0 3 18 15,-7-1-95-15,-4-2-20 0,-2 1-33 16,-2-3 7-16,-2-3 30 0,-7 6 56 0,3 0 92 16,-1 4 13-16,0-2 198 0,-4 3 29 15,1-6 11-15,1 7 39 0,-2 0 5 0,-3-1 4 16,-3 1 7-16,6 0 1 0,-4 5-1 0,2-3-9 15,0 3 11-15,2 2-12 0,-6-6-18 16,7 5 3-16,-2 2-10 0,1 2 6 0,2-2-10 16,1 3 0-16,-2 4 0 0,-3 5 3 15,6 2 1-15,0 8 6 0,3 1 13 0,0 6 0 16,0-18-5-16,0 10 2 0,0 9-16 16,15 35 3-16,-10-33-4 0,4 0-26 0,-1-3 0 15,1 0-16-15,0-6 12 0,-2-4-27 0,-2-3 11 16,-1-1-22-16,3-4 4 0,-4-7-4 15,1-2-12-15,-1-2 15 0,0-1-27 0,-3-2-35 16,14-13-8-16,-6 2-27 0,1-4-12 0,2 0-9 16,-1-3-18-16,-1 0 13 0,2-3-19 0,0-1-5 15,-2 4-13-15,2-3 26 0,0 2 5 16,-3 7 6-16,-1 0 7 0,1 5 4 0,-2 0-14 16,0 6 41-16,-6 1 7 0,18 10 25 0,-9 4 11 15,0 1 34-15,2 2 13 0,-4 1 0 16,2 0 8-16,-2 0 1 0,-3 0 17 0,4-3-26 15,-4-1 13-15,1-2-25 0,-1-2-2 0,-1-2 4 16,-2-4-31-16,0 1-30 0,0-3-22 16,-1-2-32-16,-1-1-50 0,3-1 10 0,-2-2-164 15,0-1-65-15,3-4 29 0,4 1-260 0,-5-3 55 16,3 0 39-16,3-3 42 0,-1-3 31 16,5 0 27-16,-3 1-10 0,2-1 30 0,3 2 30 15,-5 2 16-15</inkml:trace>
  <inkml:trace contextRef="#ctx0" brushRef="#br0" timeOffset="3939.03">3772 1006 328 0,'-2'7'485'0,"0"-3"-95"16,1 10 21-16,1 0-2 0,0-7-7 15,0 5-20-15,0 2-17 0,0 0-32 0,0 1-26 16,0-1-35-16,0 1-9 0,0 0-13 16,0-4-38-16,0 0-14 0,0-4-30 0,0-2-8 15,0-5-38-15,0 9 9 0,7 3-29 0,-7-12-3 16,-1-2-6-16,1 1 6 0,-1-1-16 0,1-3-25 15,0-2-27-15,0-1 1 0,-1-5-10 16,1 5-31-16,0-4-17 0,0-5-1 16,0-3-9-16,11-15-10 0,-3 12-1 0,0 8-6 15,2 4 11-15,2 0 3 0,0-2-1 0,3 9 4 16,-2 3 5-16,4 1 3 0,-10 0 5 16,4 0 0-16,18 18 22 0,-15-6 2 0,2 4 26 15,-2-1 4-15,6-1 18 0,-9 3 17 16,0-2-7-16,-5-1 11 0,2-2-25 15,-4 0 25-15,5-4-28 0,-9-1 18 0,0-7-17 0,0 0-2 16,0 7 17-16,-1 0 5 0,1-6-8 16,-6-1 50-16,7 0-24 0,-4-3 0 0,1 1 2 15,-5-2-26-15,0-2 9 0,0-1-23 16,-1-3 3-16,7 0-11 0,-6 0 17 0,2-1-7 16,3-1-24-16,2 6 13 0,0-3-22 0,0-1-18 15,18-12 1-15,-9 10-18 0,3 3-11 0,4-4 15 16,-3 5-23-16,6-2 16 0,-2 3-9 15,-1 0-9-15,4 1 19 0,-12 6 3 0,4 0-4 16,4 0 18-16,-2 0-21 0,17 16 21 16,-17-2-7-16,-1 0 27 0,-3 2-1 0,-1 1 23 15,-1 3-3-15,-3-3-12 0,1 1-3 0,-6 2 0 16,3-5-2-16,-3 1 18 0,3-2-16 16,-3-8-1-16,0 4-15 0,0-1 1 0,0 0 20 15,0-1-2-15,0-8-39 0,0 8 15 0,10 1-15 16,-6-9-3-16,5 3-5 0,2-6-5 15,-3 3-9-15,18-9-4 0,-3 3-45 0,-1-5-17 16,3-1-27-16,2 0-19 0,2 3 14 16,-2-4-138-16,-4 1-28 0,-8 2-31 0,6 3 30 15,-12-1-243-15,-1 4 29 0,-6-1 26 0,-2 5 39 16,0 0 32-16,-15 2 37 0,5 1 34 16,-5 6-5-16,7-9 26 0,-2 0 16 0,-20 10 11 15</inkml:trace>
  <inkml:trace contextRef="#ctx0" brushRef="#br0" timeOffset="4806.78">1095 1613 926 0,'4'0'310'0,"-6"7"-40"0,0-11-10 0,4 5 4 16,-2 0-3-16,-2 0-30 0,0-2-4 0,2 2-26 15,-1-2-21-15,1 0-25 0,0 1-4 16,1 2-11-16,-1-1-17 0,4 4 11 0,2 0 1 15,4-8 11-15,4 9 3 0,2 0-4 0,1-1-6 16,5 0 5-16,6-2-4 0,3 3-12 0,5-5-1 16,11 1 1-16,3 1-11 0,8-3-32 15,14 1 19-15,8 0-34 0,-36-1-5 0,25 0 13 16,17 0-9-16,14 0-16 0,9 0-7 0,7 0-11 16,6 0 7-16,8 0-17 0,4 0 9 15,138 10-1-15,-132-6 8 0,-9 0-12 0,-3-3 12 16,-5 2-20-16,-6 1-7 0,-6-1 9 15,-6 2 1-15,-5 0 3 0,-7-2 13 0,-8-1-19 16,-6 2 13-16,-6-1-29 0,-8-1 18 16,-6 1-4-16,-9-2 4 0,-7 0-21 0,-5 0 35 15,-3 1-14-15,-3-2 21 0,-2 2 13 16,-19-2-5-16,7 0 22 0,-2 0-20 0,-2 0 26 16,-3 0-22-16,-1 0 18 0,-1 0-2 0,-3 0-9 15,-6 0 5-15,6 0-15 0,-6 0-1 16,0 0-13-16,9 0-23 0,-9 0-2 0,7 0-110 15,-7 0-82-15,9-12 21 0,-9 5-215 0,-3 2-76 16,2-2 39-16,0 0 36 0,-5-10 33 16,-2 2 30-16,0-2 26 0,0 0-263 0,2-2 57 15,4 1 41-15,2 0 11 0,-1 3 49 0,1 8 13 16,0-3 48-16,0 0 46 0,0 2 19 16,10-6-33-16</inkml:trace>
  <inkml:trace contextRef="#ctx0" brushRef="#br0" timeOffset="19266.84">1001 2653 736 0,'0'0'299'0,"0"0"-34"16,0-14-17-16,0 14 2 0,0 0-32 0,0 0 21 15,0 0-28-15,0 0-19 0,0 0-22 0,0 0 15 16,0 0-10-16,0 0-14 0,0 0-34 16,0 0 2-16,0 0-18 0,0 0 9 0,0 0-19 15,0 0 18-15,8 15 0 0,-5-2 9 0,-3-3 4 16,0 2-10-16,4 25 8 0,-4-13-16 15,3 3 10-15,-3 1-17 0,0-1 5 0,0-14-5 16,0 6-7-16,0 2-14 0,0 1-14 0,0 0 8 16,0-3-14-16,0 0-6 0,0-3 1 15,0-2-25-15,0 1 18 0,0-4-9 0,0-3-1 16,0-8-6-16,0 7-7 0,0-7-4 16,0 7-11-16,0-8-16 0,4-1-25 0,-4 1-41 15,3-9-28-15,-3 2-31 0,-2-2 12 0,4 1-80 16,-2 9-27-16,0-12-16 0,0 0-21 15,0 0 23-15,0-1-149 0,0-1-143 0,0 2 65 16,0 0 9-16,0-2 51 0,0 0 28 16,0 0 27-16,13-14 8 0,-13 13 26 0,6 3 20 15</inkml:trace>
  <inkml:trace contextRef="#ctx0" brushRef="#br0" timeOffset="20046.59">1024 2445 799 0,'-5'-7'296'16,"-2"0"-45"-16,2 2-28 0,-4 0-3 0,-1-3 7 16,2 4-11-16,-3 0-7 0,1 1-21 15,2 2-20-15,-1-1-35 0,9 2 21 0,-8 0-55 16,-13 13 7-16,4-4-11 0,4 5-10 0,1 0-9 15,-4 1-3-15,0 2-9 0,0-2 22 16,-1 2 2-16,2 2 0 0,0 1-4 0,-1-2-15 16,1 0 11-16,1-1-1 0,3 0-21 15,1 5-6-15,0-6-5 0,-1 2 7 16,6 0 12-16,-3 0-25 0,2 3 3 0,2 3 7 16,-1-2-13-16,1 2 15 0,-1 1 2 15,3 0-5-15,2 0 10 0,-1 0-7 0,1-13-6 16,0 9-2-16,12 21 7 0,-9-20-2 0,3-1-5 15,1-1-4-15,5 1 2 0,-6-1 3 16,1 1-9-16,1-5-2 0,2 5-1 0,1-1 9 16,3-1-5-16,-1 0 5 0,5 0 7 0,-3 1 1 15,2-1-11-15,0 0-5 0,1-7 3 16,-2 3 8-16,4-3-20 0,1-7 25 16,-1 0-21-16,4 1 18 0,-1-4-15 0,-10-2-9 15,6 0 3-15,5 0 8 0,23-13-6 0,-26 4-2 16,-1-4-9-16,0 5-2 0,3-6-4 15,-3 0 8-15,1 1-24 0,-2-3 6 0,0-1 12 16,-4 0-13-16,5-3-1 0,-7 2 11 16,3-2-12-16,-4-2-5 0,2 0 2 0,-4 4 14 15,-1-2-14-15,-1-2 15 0,-2 1-17 0,2-2 4 16,-3 4 2-16,-1-1 1 0,1 3 0 16,-3 4 20-16,-2-7-16 0,0 12-3 0,0-5 15 15,0-2 6-15,0 0-8 0,-15-17 13 16,8 16-4-16,-2 0-1 0,-2-2-10 0,0 1 16 15,-3 2-20-15,1-4 14 0,-4 4-13 0,-7-9 0 16,0 1-11-16,-1 2 22 0,2 0-11 0,0 2 16 16,3 0-21-16,4 4 8 0,-3 0-11 0,-2-2 2 15,1 6 7-15,4-2 5 0,1 1-11 16,1 6 16-16,0-2-25 0,3-2 21 0,-1 2-29 16,12 8 0-16,-13 0-5 0,0 0 4 0,-18 15-7 15,15-10-19-15,1 4-12 0,-2-1 2 16,2 1-16-16,-1-1-17 0,0 4 0 15,3-7-22-15,0 2-22 0,1 2-18 0,3-3 13 16,3 1-83-16,1-2-35 0,-2 0-26 0,5 4-38 16,0-3 30-16,2-6-242 0,0 9 18 0,0 1 61 15,0-1 8-15,0-2 74 0,0-7 14 0,0 10 19 16,0-1 43-16,0-1 6 0,0 1 7 16</inkml:trace>
  <inkml:trace contextRef="#ctx0" brushRef="#br0" timeOffset="27944.4">2484 2462 593 0,'0'0'259'16,"13"-15"-2"-16,8-6-19 0,-16 16-19 0,-1-1-19 16,-1 1-26-16,0 1 33 0,0 1-31 0,-1-1-19 15,1-1 24-15,-1 0-16 0,0 1-18 0,-2-1-15 16,1-2-3-16,-1 2-14 0,0 5 5 16,0 0-15-16,0-9-9 0,0 2-13 15,0-3 0-15,-18-11-9 0,10 11-7 0,-1 1 0 16,-3 0-6-16,3 4-7 0,1 0-6 0,-7-1-4 15,-4 6-5-15,3 0-3 0,8 0-4 16,-17 11-3-16,8-4-3 0,2 3-3 0,2-1-23 16,1 3-14-16,2 0 5 0,-1 1 0 0,3-1 3 15,2 0 3-15,1-1 1 0,5-1 0 0,-2-1 7 16,1-3-21-16,1 1 1 0,0-1 2 16,12 10 1-16,-8-8 29 0,8 4-2 0,2-6-1 15,-1 2 12-15,6 2-4 0,2-1-2 16,0-1-10-16,1 3-1 0,0 0-1 0,0 0 0 15,-2 2-2-15,0-1 0 0,-5 2-1 0,1-2-3 16,-1 4-2-16,-2-3-16 0,-4 2 2 16,0 0 4-16,-4 1 0 0,-2-1-4 0,-3-8 2 15,0 5 0-15,0 3 2 0,-19 15 52 16,8-14 2-16,-3-1-14 0,1-1 10 0,-3 0 0 16,-2 1 2-16,-2-1-5 0,0-3-10 0,-1-2 8 15,-1 0-20-15,0-1 13 0,2-1 2 0,-3 1-20 16,4-4 0-16,0-2 13 0,4 0-14 15,5-2-15-15,-1 0 3 0,-19-14-14 0,13 7-10 16,4-3-6-16,1-4 4 0,3 0-53 0,0-1-1 16,2 0-34-16,4-3-14 0,-1 1-31 15,4 2 4-15,0 15-16 0,0-13-30 16,14-10 19-16,-6 8-155 0,1 7-101 0,3-3 34 16,-3 1 25-16,6 5 22 0,1 0 11 0,-1 0 16 15,6 0 10-15</inkml:trace>
  <inkml:trace contextRef="#ctx0" brushRef="#br0" timeOffset="28360">2679 2715 374 0,'2'2'349'0,"0"-1"-32"0,-1 0-32 0,2-1-15 15,0 2-26-15,-1-2 0 0,1 0-22 0,1 0-8 16,1-2-26-16,1 1-13 0,-2 0-18 0,2-2-5 16,-1 1-16-16,0-1-12 0,8-5-32 0,-1-1-10 15,-1-1 28-15,-2 1-20 0,-2 0 3 16,-2 1-11-16,-1 0-8 0,-1 1-25 0,-2 0 1 16,0 2 0-16,-1 5-5 0,0 0-3 15,0-8-3-15,0 8-3 0,0-7-12 0,-14-2-2 16,7 7-39-16,-1 2 13 0,-7 4 0 0,-4 5 24 15,2 2-11-15,2 2 21 0,-3 2-15 0,4 2 12 16,3 0-6-16,0 3 15 0,4 0 15 16,3-2-3-16,1 1 0 0,3-12-8 15,0 5 8-15,0 1-8 0,19 12-9 0,-6-15-5 16,4-4 6-16,5-3-46 0,3-3-24 16,-10 0 3-16,7 0-90 0,30-12-16 0,-27 4-39 0,2-4-37 15,-1 2 20-15,-4-4-175 0,-1-1-80 16,-1 1 4-16,-2-3 43 0,0-2 16 15,-3 3 13-15,1-4 45 0,-5 0 16 0,-2 1 42 16</inkml:trace>
  <inkml:trace contextRef="#ctx0" brushRef="#br0" timeOffset="28659.9">3033 2175 906 0,'0'-5'334'15,"0"2"-59"-15,0-1-16 0,2 1-46 16,-4 2 19-16,2 1-29 0,-3 4 61 0,3 0-16 16,-1 2-16-16,-1 14-6 0,2-9-16 0,0 8 3 15,0 7-7-15,0 3-10 0,0 3-11 16,8 34-18-16,-2-28 1 0,-2 0-25 0,0-1 2 16,1 4-22-16,-3-5-9 0,2 1-20 0,-1-2-20 15,1-4-35-15,0 1-26 0,-1-5-32 16,-1-5-34-16,0-1-22 0,4-2 9 15,-2-4-59-15,-2-5-27 0,0-2-30 0,-1-4-44 16,-1-4-48-16,0 0 26 0,2 1-255 0,0-4 19 16,0 0 65-16,0-1-9 0,1-1 43 15,7-7 35-15,5 2 29 0,3-2 18 16,-1 2 11-16</inkml:trace>
  <inkml:trace contextRef="#ctx0" brushRef="#br0" timeOffset="29081.03">3366 2737 676 0,'0'1'369'15,"0"-1"-36"-15,0 0-10 0,0 0-45 0,0 0-30 16,1-1-29-16,-1-1 13 0,0 2-26 0,1 0-10 16,-1 0-18-16,1-3-23 0,0 1-5 15,0 0-16-15,1-1-15 0,2-1-30 0,-1 2-9 16,1-3-25-16,8-4 1 0,-1-2-6 0,1-1-4 15,0 1 3-15,-1 0-19 0,0-1 4 0,-2 2-12 16,0-2 3-16,-1 0-6 0,-2 0-2 16,-2 0-1-16,-1 3-2 0,-1 1 8 0,-2 3 2 15,0 5 12-15,0 0-8 0,0-7-6 0,0 7-7 16,0 0 13-16,-14-14-6 0,7 14-5 16,1 1 20-16,-9 7-9 0,2-5 1 0,-1 6 5 15,-1-1 4-15,2 4 3 0,-2 1 10 0,6 2 13 16,-2 0-8-16,4 0 8 0,-1 2 2 0,3 0-2 15,0 1-14-15,2-2 3 0,3-9 2 16,0 5-18-16,0 0 1 0,15 12-13 0,-7-12-17 16,3-4-41-16,2-3-23 0,4-1 5 15,4-1-99-15,-12-3-22 0,6 0-48 0,5 0-25 16,21-15-31-16,-20 8 25 0,-1-3-262 16,1 1 38-16,-1 4 36 0,1-3 30 0,-3-1 18 15,1 2 50-15,0-1 8 0,-2 1 44 16,0-2-14-16</inkml:trace>
  <inkml:trace contextRef="#ctx0" brushRef="#br0" timeOffset="29374.8">3851 2530 1030 0,'-2'-4'337'0,"0"1"-21"0,-2 0-35 0,-2-1-29 15,3 1-31-15,-3 2 35 0,1-1-36 0,-1 0 3 16,0 2-10-16,-1 0-22 0,2-1-11 0,-3 1-13 15,-10 12-8-15,6-3 8 0,-2 2-9 16,3 3-16-16,0 1 12 0,1 2-18 0,2 0 10 16,3 3-24-16,-1 1-3 0,2-1-9 15,1 3-5-15,3-13-15 0,0 7-17 0,0 0-10 16,11 17-25-16,-3-17-7 0,2-3-37 16,4-4-26-16,0-1-44 0,4-4 8 0,4-3-108 15,-12-2-15-15,7 0-20 0,20-12-43 16,-15 5 23-16,-2-5-151 0,-1 2-97 0,-2-1-3 15,0-3 25-15,-3 1 53 0,-1-2 25 0,-3-1 36 16,2 0 3-16,-5-4 39 0,1 5 18 0</inkml:trace>
  <inkml:trace contextRef="#ctx0" brushRef="#br0" timeOffset="29715.7">4003 2319 915 0,'0'-5'371'0,"0"3"-60"16,-2-1-12-16,2-1-36 0,-1 1 28 0,2 1-65 16,-2 0-13-16,0 1-3 0,0 1-20 0,1 1 28 15,-2 1-4-15,1 3-15 0,0-1 0 16,-3 13 4-16,1 3-23 0,0 2 9 0,1 4-5 16,1 1-2-16,-1 4-2 0,1 1-32 15,1-15-1-15,0 7-5 0,0 3-10 0,0 4-9 16,0 0-12-16,0 3-2 0,0-4-15 15,7 30-6-15,-3-34-21 0,1-1 5 16,0-4-18-16,1-4 7 0,1-2-13 0,-1-6-19 16,6 0-31-16,-2-4-25 0,0-2-31 0,-10-3-38 15,15 0-35-15,0 0 10 0,21-17-131 0,-20 5-41 16,0 0-55-16,-1-2 32 0,0 3-262 16,0-4 51-16,-5-1 29 0,0 6 33 0,-5 1 25 15,-2-1 52-15,4-3 2 0,-3 5 64 16,-2-1 24-16,-2 2 17 0,0 7-11 0</inkml:trace>
  <inkml:trace contextRef="#ctx0" brushRef="#br0" timeOffset="29907.39">4048 2630 1387 0,'-3'0'481'0,"0"0"-50"0,1 0-57 15,1 0-27-15,2-1-46 0,1-2-29 0,2 0-21 16,1-1-30-16,9-3-39 0,0 0-41 0,1-1-74 15,-5 2-47-15,4 0-2 0,-5-1-168 16,-2 3-80-16,-1 1 20 0,0 2-301 0,-2-1 47 16,-2 2 34-16,-2-2 37 0,0 2-2 0,0 0 48 15,-3 0 63-15,0 0 11 0,0 0-7 0</inkml:trace>
  <inkml:trace contextRef="#ctx0" brushRef="#br0" timeOffset="33448.85">5110 2138 746 0,'0'0'294'0,"0"0"-9"0,0-12-23 16,0 12-25-16,0 0 0 0,0 0-27 15,15-22-23-15,-16 19-18 0,2 1-23 0,-1 1-9 16,-1 3 0-16,1 2-15 0,0 2 20 0,1 13 8 16,-1-8 6-16,0 9-8 0,0 6-1 15,0 3 3-15,0 3-11 0,0 4-3 0,0 0-1 16,0 3-10-16,0 0-12 0,0 1-18 0,9 36-4 15,-8-39-8-15,-1-19-5 0,0 5-15 16,0 6-5-16,0 0-21 0,0-3-34 0,12 22-29 16,-11-31 5-16,5-2-92 0,3-6-17 0,-1-4-53 15,1-5-32-15,-9 0-47 0,12 0 22 16,17-16-236-16,-15 6-8 0,0-3 34 0,-2 0 34 16,-1-2 24-16,1 0 31 0,-1 1 44 0,-2-4 6 15,0 1 7-15</inkml:trace>
  <inkml:trace contextRef="#ctx0" brushRef="#br0" timeOffset="33999.97">5373 2517 951 0,'-1'3'371'0,"0"0"-37"0,0 4-42 16,0-2 12-16,-2 13 12 0,3-9-17 0,-4 21-25 16,4-10-9-16,0-1-12 0,0-7-24 15,0 1-24-15,0 5-26 0,13 18-24 16,-6-20 4-16,3 0-19 0,-1-3-24 0,1-4 2 15,3 2-20-15,0-5-4 0,1-1-19 0,-2-2-9 16,1-3-8-16,-13 0-12 0,14 0-13 0,14-11-19 16,-15 3-21-16,1 1-1 0,-1-1-19 15,-2-4-7-15,2-1 23 0,-5-3-28 0,0 3 16 16,-2 0-13-16,-2-2 16 0,0 1 11 16,-2 1-26-16,-1 5 24 0,0 0-11 0,-1 1 23 15,0 3 7-15,0-1-2 0,0 3-8 0,0 2 9 16,0 0 7-16,-4 0 16 0,2 2 2 0,0 1 10 15,-1 2 10-15,1 1-2 0,-2 0 11 16,3-2 6-16,-2 13-1 0,-1-1-5 0,4-3-5 16,0-3 7-16,0-10-7 0,0 9-4 15,12 11-2-15,-6-10 13 0,4-1-21 0,0-3-1 16,7-1-6-16,0-2 12 0,-2-2 0 0,0-1-30 16,-6 0 1-16,6 0 1 0,1 0-19 15,17-12-13-15,-18 5-10 0,0 3 6 0,-2-6-16 16,-2 2 8-16,-1-2-8 0,-5 2 1 15,1 2-2-15,-1-2 3 0,-2-1-4 0,-2-1 4 16,0-7 8-16,-1 8-2 0,0-6 5 16,0-2-2-16,-13-19-1 0,7 17 3 0,-2 1 5 15,1-3 6-15,1 4-11 0,0 5 5 16,2 1-7-16,-1 4 4 0,2 0-16 0,1 3-19 16,-2-1-25-16,4 5-11 0,0 0 10 0,0 0-96 15,-14 11-26-15,11-8-26 0,1 3-29 16,1-2 27-16,-1 3-236 0,1-4-20 0,1 1 23 15,2 2 35-15,2-2 18 0,8 3 51 0,3-2 19 16,0-1 12-16,2 0 28 0,3-1-14 0</inkml:trace>
  <inkml:trace contextRef="#ctx0" brushRef="#br0" timeOffset="34358.43">5975 2513 473 0,'3'-1'489'0,"-1"1"-109"0,-1 0-51 0,0 1-3 15,0-1-3-15,0 4-16 0,-1 1 5 0,0 0-27 16,1 3-9-16,0 12-28 0,-1-9-11 16,0 6-10-16,0 5-37 0,0-1-6 0,11 23-33 15,-7-25-12-15,-3 1-13 0,5-3-15 0,0-3-12 16,1-2 7-16,0-3-21 0,-1-3-10 16,0-2-12-16,2-3 4 0,-1-1 7 0,-7 0-16 15,12 0-14-15,15-15-1 0,-13 5-28 16,-1-2-12-16,-2-2-6 0,-2-1-10 0,0-2-13 15,-4-2-3-15,-1 2 8 0,-1-2-8 16,-3-1-10-16,0 12 15 0,0-5 3 0,-13-17-5 16,2 15 6-16,-2 2 2 0,0 3-9 0,-4 1-18 15,-2 3-2-15,0 3 1 0,8 3-40 16,-4 0 7-16,-2 0-33 0,-18 10-30 0,17-7-12 16,3 0-17-16,-3 4-30 0,7-7-30 15,5 3 22-15,-4-1-250 0,5-1 36 0,1-1 32 16,2 1 30-16,2-1 26 0,0 0-30 0,-9 0 34 15,-8-13-14-15,11 10 51 0,1 0-25 16</inkml:trace>
  <inkml:trace contextRef="#ctx0" brushRef="#br0" timeOffset="34612.64">5293 2469 336 0,'-5'0'473'16,"2"0"-84"-16,-1 1-50 0,1 0-37 0,2-1-24 15,0 0-34-15,-1 0-31 0,3 0-25 16,1-2-6-16,4 0-18 0,11-2-19 0,5-2-27 16,5-1-36-16,-2-1-52 0,2-2-67 0,2 1-68 15,-1 0 10-15,-2-3-369 0,3-1 24 16,3 4 53-16,0-3 32 0,5 1 9 0,2 0 21 15,6 3 3-15,1 1 55 0</inkml:trace>
  <inkml:trace contextRef="#ctx0" brushRef="#br0" timeOffset="35267.95">7273 2781 565 0,'-4'7'359'0,"2"-2"-13"0,1 0-52 0,1 2-34 15,-2-2 19-15,1 0-25 0,1 0-36 16,1 0-25-16,-1 0 23 0,0-5-28 0,0 0 13 16,0 0-39-16,0 0-7 0,10 5-4 0,-7-6-38 15,3-3 5-15,7-5-24 0,-1-4-13 16,1-5-23-16,0 3-29 0,-2-3-4 0,-2-1-45 15,1-2-23-15,-1-4-10 0,-1 0-9 16,-2-3 4-16,-2-3 5 0,1 2-7 0,-3-4 24 16,1 0-13-16,-3 16 10 0,0-10 0 0,0-7 12 15,-14-34 3-15,11 33-21 0,-3 2 22 0,0 3 16 16,1 2 59-16,-3 2-4 0,1 0 8 0,0 4-13 16,2 3-4-16,0 2 18 0,0 3-8 15,1 3 7-15,2 4 5 0,0 3-16 0,1 1-5 16,-1 3-5-16,2 0 6 0,0 0 18 0,-6 12 1 15,4 5 8-15,0 7 14 0,2-12 11 16,0 10-2-16,0 3 1 0,0 2 9 0,11 32-13 16,-4-27 8-16,-2 2-5 0,1 2-5 0,-1-2-25 15,1 0 7-15,1-3-13 0,1 0-8 16,-2-1-1-16,3-2 4 0,-2-3-8 0,1 0-6 16,-1 1-21-16,1-2 2 0,-2-2-26 15,-2-6-15-15,4-2-14 0,-3-3-26 0,0-5-12 16,-1 0 7-16,3-2-130 0,-1-4-41 0,-6 0-71 15,0 0 28-15,7 0-255 0,13-16 33 16,-8 8 43-16,-3 1 35 0,6-4 22 0,-2 3 24 16,-1-2 28-16,2 3 55 0,1 2-3 0,1-2-17 15</inkml:trace>
  <inkml:trace contextRef="#ctx0" brushRef="#br0" timeOffset="35998.9">7851 2556 415 0,'2'-9'411'0,"0"1"-34"0,-1-1-16 16,-3 3-47-16,2-1-5 0,-1 0 14 15,1 7-40-15,0-12-21 0,-14-12-23 0,5 17-31 16,2 3-24-16,-2 0-2 0,0 1-34 0,9 3-9 16,-12 0-10-16,-4 0-5 0,-17 17-17 15,16-5 8-15,1 1 3 0,1 7-9 0,-1-1 6 16,4 3-21-16,1 0-4 15,2 2-10-15,3-5 6 0,1 3-13 0,3-1 2 16,2 0-1-16,0-12-6 0,0 1-22 0,0 1-2 16,12 6-6-16,-6-14-13 0,2-1-9 15,1-2-32-15,0 0-4 0,6 0-25 0,18-14-11 16,-16 6-5-16,0-4 0 0,-3 0-15 0,2-2 8 16,-2-2-38-16,-3-2 11 0,1 2 9 0,-3-4-25 15,3-2 31-15,-6 3-5 0,0 2 9 16,-2 7 44-16,0-1 2 0,-2 3 2 15,-1 3 18-15,-1 0-1 0,0 5 16 0,0 0 38 16,-1 2 5-16,-1 3 10 0,0 1 15 16,0-1 10-16,-2 13 5 0,1 2 12 0,0 1 9 15,2-1-19-15,0-1 13 0,1-10-19 16,0 4 4-16,0 1-3 0,14 15-14 16,-6-17-13-16,1 2 21 0,1-11-15 0,-1 1-6 15,9-1-4-15,-3-3-5 0,-5 0-30 16,3 0-15-16,21-17-13 0,-16 9-20 0,1-6 2 15,-4-3-25-15,1-2-18 0,-3-2-10 0,-2-3-9 16,1-1-8-16,0 5 9 0,-4-3-3 16,-1 1 25-16,-4 3 1 0,0 4-18 0,0 4 7 15,-3 0 9-15,0 7 6 0,0 4 5 0,0 0 34 16,-14-10-19-16,8 11 6 0,1 0 21 16,1 0-3-16,-7 8-6 0,3-4 4 0,0 0 1 0,4-3 3 15,0-1 1-15,1 3-5 0,0-2 17 16,1 1-11-16,2 0-16 0,2 1 17 0,-1 1 11 15,1-2 16-15,-2-3 7 0,6 11-12 0,4-1-26 16,3 0 22-16,0-1 7 0,2 3-3 16,-2-2 10-16,0 0-2 0,0 1-21 0,-2-1 25 15,1 1-20-15,-2 0 16 0,-2-1-4 16,-2 0-6-16,-1-3 5 0,-2 0 1 0,-2 1-1 16,0-1-33-16,1 0-15 0,-1 0 3 0,0-2-63 15,-1 0-51-15,2 0-38 0,-1-2-32 16,1 1 20-16,0-1-254 0,3 0-25 0,1 1 23 15,13-2 64-15,-4 0-1 0,-5-2 35 16,5 0 46-16,4 0 4 0,26-11 6 0</inkml:trace>
  <inkml:trace contextRef="#ctx0" brushRef="#br0" timeOffset="37009.08">8534 2555 707 0,'-3'-13'425'0,"0"5"-68"15,-1-6 19-15,1 2-27 0,0 2-30 16,-2 1-17-16,0 4-37 0,1-1-23 0,-1 2-31 16,0 2-17-16,0 2-13 0,-1 2-18 0,-8 5-8 15,-2 6-3-15,5-1-8 0,0 4-13 16,-1 4-8-16,2 1-4 0,1 1-1 0,4-2-6 16,0 2-21-16,3-3-12 0,2-12-8 15,0 3 4-15,0-1-10 0,0-1-3 0,15 13 2 16,-7-13-24-16,0-4-8 0,1-5-32 0,0-2-16 15,7-3-5-15,-1-5-10 0,-1 1-23 16,1-4-10-16,0-2 0 0,-3 1-15 0,-1-3 8 16,0-3-18-16,-6-1 2 0,3 1 16 15,-3 4 2-15,-1 6 9 0,-2-1 13 0,0 3 4 16,-1 2 48-16,0 2-13 0,2 1-14 0,-3 2 13 16,0-2 16-16,0 4 1 0,0 0 17 0,0 0 20 15,-7 2 12-15,5 2-2 0,0 2 3 16,-3 8 3-16,0 1 4 0,1 2-6 0,1 2 3 15,0 5 17-15,1-4-4 0,2-8 4 0,0 8-3 16,0 6 13-16,12 25-18 0,-7-22-4 16,1 3-8-16,4 2 3 0,-3 1 3 15,-1 0-5-15,2 0 9 0,-2 2 4 0,-1 0-31 16,-1-1 18-16,-1-1 17 0,-2-1-13 16,0-2-11-16,-1-18 3 0,0 9-5 0,-11 27 8 15,3-25 5-15,-4-2-21 0,-1-5 16 0,-4 1-16 16,0-6-5-16,-2-2 15 0,-2-5-10 0,-4-2-18 15,2-4 26-15,12 0-16 0,-7 0 1 16,-21-17-17-16,21 5-9 0,0-3-2 16,2-5-1-16,2-1-51 0,2 0-22 0,1-2 9 15,4-3-23-15,4-1 9 0,2 0 5 16,1 14-4-16,0-7-1 0,11-25-12 0,-2 22 9 16,2-2 5-16,1 4 0 0,1-1 17 0,2 3-12 15,2 2 18-15,1-2 1 0,3 0 3 0,2-1 1 16,1 3 15-16,0-1-4 0,1 0 7 15,3 0-11-15,-2 0 14 0,1 0-3 16,-1-3-5-16,0 3-3 0,-3 1-8 0,0-1-1 16,-1 2-4-16,-1-1-9 0,-3 1 13 0,1 1-2 15,0 0 11-15,-2 1-6 0,-2 2-5 16,-2 0 18-16,-2 3-10 0,-1 1 14 16,-5 3-6-16,0 0-2 0,-1 1-5 0,-2 0 21 15,0 1-22-15,0 0-1 0,-1-2-11 0,0 3 12 16,1-1 13-16,-1-1-23 0,-1 1 14 0,0 3 22 15,0 0-1-15,0 0 10 0,0 0-1 0,0-7 10 16,0 7 2-16,-12-12 8 0,8 9-12 16,0 3 8-16,-1-2-2 0,-1 2 8 0,0 0-12 15,0 1 13-15,-1 0-1 0,7-1 2 16,-11 0-1-16,-10 7-11 0,11-4 1 0,2 2 7 16,1-2-15-16,2 2 12 0,0 1 5 0,0-3 3 15,-3 9-3-15,-2-1 7 0,6 0-11 0,2 6 6 16,-2-5 8-16,3 0-4 0,1-12-5 15,0 10-4-15,0 4-1 0,0-2 6 0,13 15-9 16,-7-13-2-16,2 1 5 0,1-4-2 16,2 0 11-16,-2 0-6 0,3-3-3 0,-1 1-8 15,1-1 15-15,2-3 0 0,2 2-2 0,0-2-2 16,-3-5-16-16,7 2 11 0,-5-2-23 16,-3 2-12-16,-12-2-29 0,14 0-31 0,18-10-18 15,-18 8 8-15,1-5-101 0,-3 5-37 0,-5-3-62 16,-2 0 26-16,1-2-288 0,-3 5 33 15,2-2 37-15,-3 0 53 0,0 2 25 0,0-2 34 16,-1 1 42-16,0-2 2 0,1 2 13 16,2 0 34-16</inkml:trace>
  <inkml:trace contextRef="#ctx0" brushRef="#br0" timeOffset="38776.86">9864 2435 780 0,'0'-14'344'16,"0"14"-41"-16,0 0-29 0,0 0-13 0,0-15-6 15,0 15-37-15,14-17-40 0,-16 14-16 16,2 1-9-16,-1 1-21 0,0 1-2 15,0 2-14-15,-1 2 13 0,-2 11 11 0,0 2 3 16,-1 7-4-16,1 2-5 0,3 7 9 0,-6-2-2 16,4 3-7-16,0 2-1 0,1 2-10 0,-1-1-10 15,0 4-20-15,-1-5-5 0,2 2-5 16,0-5-16-16,1 1-5 0,-1-2 3 0,-1 0-4 16,1-3-15-16,0-2-12 0,2-4-4 15,-1-9-23-15,0-2 9 0,0-1-12 0,0-5-20 16,1-2-49-16,-2-1-16 0,2-3 7 0,1 0-101 15,-1-3-47-15,0-1-33 0,0 1 26 0,0-4-201 16,4-12-71-16,-4 7 41 0,0-3 28 16,0-5 42-16,0-2 14 0,0-2 32 15,0 0 45-15,0 0-12 0,0 1-2 0</inkml:trace>
  <inkml:trace contextRef="#ctx0" brushRef="#br0" timeOffset="39156.37">9822 2426 376 0,'0'-5'404'15,"0"3"-38"-15,0-2-51 0,2 1-7 0,-2 0-43 16,1-1-33-16,1 0-3 0,1-1-26 16,7-5 11-16,-4 1-16 0,5 0-9 0,1-1-13 15,-1 3-1-15,3-5-17 0,2 4-6 0,1 0-11 16,1 2-11-16,2 1-13 0,1-1-13 15,-1 3-7-15,-1 2-19 0,-8 1-5 0,4 0-9 16,20 14-12-16,-17-3 6 0,-6 1-18 0,3 4 13 16,-4 3-14-16,-2 4 8 0,-1 1-10 15,-3-2 8-15,-3 1-10 0,-2-1 0 0,0-12-1 16,0 5-9-16,0 2 11 0,-15 19-4 0,9-19-2 16,-5-3-2-16,0-4-6 0,0 0 3 15,1-5-7-15,-1 0-2 0,1-3-22 0,1-2-12 16,9 0-28-16,-8 0-17 0,-5 0-21 15,-9-10 11-15,14 5-102 0,1-1-43 0,2 0-47 16,1 1 27-16,3 0-233 0,2 1-24 0,-1-2 29 16,0 6 32-16,0 0 49 0,9-21 4 0,2 9 28 15,3 2 21-15,7-2-5 0,3 4-3 0</inkml:trace>
  <inkml:trace contextRef="#ctx0" brushRef="#br0" timeOffset="39788.05">10399 2371 373 0,'-3'-3'381'0,"0"1"-50"16,1-1-40-16,-1 3-33 0,1-1-5 0,-1-1-28 15,1 2-2-15,-1-2-24 0,1 1-17 16,0 0-21-16,-1 1-15 0,1 0-16 15,1-1 24-15,-2 1-28 0,2 2 24 0,0-1-9 16,1 1-25-16,0 2 23 0,2 2-9 0,4 9-8 16,0 2-2-16,1-3 1 0,3 5-7 0,2-2-13 15,-4 0-4-15,1 1-15 0,0-2-7 0,-1-1-7 16,-2-1 0-16,0-2-14 0,-2-1-4 16,0-3-5-16,-2-1-3 0,-1-1-10 0,1-2 1 15,-2-1 0-15,1-1 13 0,-1 1 11 0,0-3-13 16,0 0 3-16,0 0-5 0,-9 4-9 0,6-4-11 15,0 0 14-15,-2-1-8 0,1 0 7 0,1 0-6 16,-1 0 9-16,1-2-9 0,1-2-2 16,-2 1-17-16,3-1 7 0,1 0 4 0,0-2-8 15,3 1-13-15,-3-2-5 0,11-15 4 0,-2 7-11 16,-1 1-9-16,6-2-14 0,0 3 13 16,2-1 1-16,0 0-13 0,1 2-15 0,0 2 21 15,-1 0-6-15,0 0-7 0,-2 1-1 0,-2 0 13 16,0 2 5-16,-4 3 3 0,-3 0-10 15,0 3 11-15,-1-2 11 0,0 2-7 0,-2 0-9 16,0 0 4-16,-1 2 2 0,1 0-18 16,-1 0 22-16,-1 0-13 0,0 0 21 0,0 0 16 15,4 14 20-15,-3 5 5 0,0 1 11 0,1-2 0 16,0 3 3-16,0-1-3 0,0-2 9 16,1 4-11-16,0-3-3 0,-1-2-8 0,0 0 9 15,1-5 0-15,-2-2-3 0,1-2-22 0,-1-1-15 16,1-2-16-16,-1-1-29 0,1-1-27 0,1-1-43 15,2-1 12-15,-5-1-95 0,0 0-56 16,0 0-59-16,7 0 29 0,2-13-248 0,-3-1 39 16,-2 1 28-16,-2 1 28 0,2-5 31 15,-4-3 25-15,2-1 39 0,-2 10 20 0,0-4 20 16,0-5 3-16</inkml:trace>
  <inkml:trace contextRef="#ctx0" brushRef="#br0" timeOffset="39931.43">10653 2177 638 0,'-4'-6'374'16,"1"2"-72"-16,-1 0-24 0,0 1-46 0,2 1-29 16,0-1-26-16,0 3-42 0,0-2-22 0,-1 2-57 15,1 0-57-15,2 2-72 0,-2-2 5 0,2 1-316 16,1 2 23-16,0 0 26 0,2 1 13 16,1-1 7-16,8 10 20 0</inkml:trace>
  <inkml:trace contextRef="#ctx0" brushRef="#br0" timeOffset="40594.68">10804 2358 282 0,'8'14'492'16,"4"1"-62"-16,-6 1-65 0,-1 0 16 16,1-2-32-16,-3-4-33 0,-1 2-6 15,0-1-35-15,0-4-32 0,-1 1-2 0,1-3-26 16,0 1-18-16,-2 0-28 0,1-1-19 0,-1-1 10 15,0 1-7-15,1-2-15 0,-1 2-6 16,0-5-17-16,0 0 7 0,-1 3-15 0,0-3-10 16,-1 0-12-16,-1-1-14 0,1-2-16 15,1-3-19-15,0 0-22 0,-1-13-22 0,2 11-7 0,0-8-12 16,0-1 4-16,16-17-10 0,-8 16-1 16,1 3-6-16,3 5 5 0,0 0 16 0,-2 5-3 15,1 3-4-15,-11 2-3 0,13 0 10 0,17 14 23 16,-13-1-2-16,0 2 24 0,0 2 6 0,-4 1 13 15,3 1 20-15,-3 1 16 0,0 0-11 16,-4-4 14-16,-3 3-15 0,-3-4-3 16,2 1 1-16,0-6 3 0,-3-2 2 0,1-1 7 15,-1-2-4-15,-2-2-7 0,0 0 32 0,0-2-12 16,0-1 10-16,0 0-9 0,0 0-26 0,-7 2 11 16,5-4-16-16,-3-2-9 0,2-1 5 15,-5-10-30-15,2-1 0 0,3 1-3 0,0 1-2 16,2-3-1-16,1 2-49 0,0 8 10 0,0-6 0 15,15-14 11-15,-8 14-24 0,5 1 4 16,-1 2 4-16,4 0-12 0,0 2-3 16,2 2-1-16,0 1 19 0,-2 3-9 0,2 1 20 15,-9 1-15-15,2 0 16 0,2 0 0 16,16 12 0-16,-16-5-5 0,1 2 6 0,-5 2 30 16,-1 1-20-16,0 1 10 0,-3 1 8 0,3 3 13 15,-4-1 0-15,-3-16-4 0,0 10-15 16,0 2 16-16,0-3-4 0,0-1 4 0,0 1-17 15,0-1 10-15,0-3-24 0,0-5 2 0,0 8 3 16,0-8-7-16,0 8-5 0,0-8-8 16,0 6-11-16,0-6-10 0,8 10-27 15,-4-10-34-15,1 0-32 0,-1-1-41 0,0-2 18 16,0 0-133-16,0 0-49 0,0 0 29 0,1-2-266 16,-3 1 9-16,1-1 49 0,-1 0 46 0,-2 0 44 15,1 2 20-15,-2-1 22 0,1 4 41 16,0 0 25-16,0-7-46 0,11-5 8 0,2 7 80 15</inkml:trace>
  <inkml:trace contextRef="#ctx0" brushRef="#br0" timeOffset="43033.8">11555 2542 367 0,'0'0'273'0,"-15"0"-29"16,15 0-15-16,0 0-16 0,-13 0-21 0,-5 24 0 16,15-22 3-16,0-1-18 0,1-1 2 15,-1 2-27-15,0-2-12 0,0 0 1 0,0 2-1 16,2-2-5-16,0 1-9 0,-1 1-23 0,2-2-12 15,-2-3 40-15,1 3-17 0,1 0 9 16,0 0-2-16,0 0-21 0,0 0-1 16,0 0-7-16,0-2-6 0,2 4 6 0,3-2-7 15,1 0-13-15,1-2 8 0,10 0-17 0,-8 2 1 16,20-7-22-16,-11 1 9 0,2 2-10 0,-1-2-18 16,-2-1 14-16,3 1-3 0,-3 0-15 15,-4-3-22-15,-1 3 9 0,3-2 9 0,-2 2-18 16,-4 0 16-16,-2 1-19 0,-3-1-14 0,0 2 0 15,-2 1 8-15,-1-2-3 0,1 2 2 0,-2-1-1 16,1-1 7-16,-1 5-7 0,0 0 21 16,0-6-13-16,0 6-10 0,-13-13 18 0,2 4-17 15,2 6 9-15,0 0-1 0,-6-1-10 0,4 3 1 16,-2 1 1-16,13 0 2 0,-10 0-9 0,1 0 2 16,-6 0 3-16,0 0 30 0,-16 11 16 15,14-5-23-15,2-2 21 0,1-1-16 0,1 4 11 16,0 2 9-16,1 0-7 0,1 0-13 0,1 1 26 15,1 0 3-15,2 2-3 0,0 1 3 16,1 0 2-16,4-1 13 0,0 1-1 0,2-6 7 16,0 4 7-16,0 2 1 0,17 14-8 0,-8-15 8 15,5-1-4-15,-1 2-14 0,4-4-2 0,1-1-8 16,3-1 10-16,0 1-21 0,-1-1 12 16,3-5-19-16,-2 1 7 0,-1-1-12 0,0-2-9 15,-5 0-12-15,-2 0-24 0,-2 0-9 16,-11 0-25-16,9 0-21 0,-1 0 4 0,-1 0 7 15,-7 0-81-15,9 0-22 0,-2 0-12 16,-7 0-60-16,16-10-42 0,-13 8 30 0,3 0-239 16,0-1 40-16,-1 1 34 0,-1-1-6 0,12-6 25 15,2 1 28-15,5-1 22 0,3 4 55 0,-1-3 23 16</inkml:trace>
  <inkml:trace contextRef="#ctx0" brushRef="#br0" timeOffset="45085.25">12460 2413 864 0,'0'0'344'15,"0"0"-46"-15,0 0-21 0,0-13-53 0,0 13-6 16,0 0-24-16,0 0-2 0,0 0-14 16,0 0-19-16,0 0 57 0,-7 21-5 0,7-2-10 15,0-1-23-15,-1 1-12 0,1-1-4 0,0-10-3 16,0 3-20-16,0 3-10 0,0 0-4 0,0-2-11 16,0-2-6-16,0-3-19 0,0 1-7 15,0-8-6-15,0 8-7 0,0-8-6 16,0 7 2-16,0-7-14 0,11 11 5 0,-10-11-11 15,1 0-5-15,1-3-10 0,-1-1-10 0,1-1-12 16,1-12-11-16,5 1-15 0,0-2-9 0,-2 0 9 16,1-5-13-16,2 4 8 0,1 1 6 0,-1 1-2 15,1 1 5-15,-3 6-13 0,1-5 10 16,-2 7 1-16,0 1 5 0,-2 2-1 0,1 1 16 16,-2 2 2-16,1 0-7 0,-1 2 6 0,2 0 6 15,-6 0 9-15,0 0 13 0,18 16 2 16,-9-4 2-16,1 3 16 0,-3 2 5 0,-1 0 1 15,1 3-11-15,2-1 11 0,-4-3-13 16,0 1-9-16,3-2 16 0,-1 0-5 0,-2-4-23 16,-1-3 1-16,0-2 14 0,-1 0-20 15,0-4 14-15,1 3-11 0,-3-2 2 0,2-2-17 16,2 0 7-16,-5-1-14 0,0 0-14 0,6 0 0 16,-6 0-12-16,25-15-9 0,-14 3-15 0,-2 0-11 15,3-3-11-15,-4-1-4 0,0-4 3 16,0-2-5-16,0 1 10 0,-3 2 7 15,-1-1 6-15,-1 1-6 0,-1 7 15 0,-1 1 23 16,1 2 7-16,-1 4 17 0,-1-4 7 0,0 6 6 16,0-2-4-16,0 5-4 0,0 0 18 0,-4-3 20 15,3 6 6-15,0 0 6 0,0 2-3 16,-1 0-2-16,-2 15 6 0,2-4-5 0,0 1 18 16,2-3-15-16,0-5 9 0,0 4-19 0,0 2 2 15,0 1-1-15,15 14 1 0,-10-18-6 16,4 0 2-16,-3-2-13 0,2-6-11 0,-2 2 3 15,4-4-22-15,-2 0-15 0,0 0 9 16,2-2-23-16,2 0-8 0,17-14-13 0,-14 5-11 16,0-1-13-16,-2-3 5 0,-1-1-13 0,-1-3-6 15,-3-3 7-15,1 2-8 0,-3 0 10 16,-1 3 7-16,0-2 20 0,-3 3 2 0,0 5-24 16,0 0 48-16,-1 1 19 0,-1 3 7 0,0 1 14 15,1 1-5-15,-1 0 3 0,0 0 8 16,0 3-15-16,0 0 8 0,-1-3 19 0,-1 5 21 15,1 2 1-15,-1 1 9 0,-2 12-6 0,1 0 6 16,1 5-5-16,2-1 10 0,0-11-2 16,0 6-6-16,0 2 3 0,0 2-11 0,21 16 2 15,-13-19-21-15,2-2-5 0,2-4-3 0,2-1-3 16,2-3 5-16,2-4-18 0,-6-3-11 16,1 0-10-16,5 0-5 0,20-17-31 0,-18 6-9 15,-3 0-17-15,0-4-18 0,-3-2-13 0,0-4-19 16,1 1 10-16,-3-1-23 0,-2 0-2 15,-1 3 4-15,0 0 26 0,-7 3 42 0,3-1-27 16,-3 7 10-16,-1-1 48 0,-1 3 3 0,2 3-7 16,-2 0 11-16,0 4 2 0,0 0 34 15,0 0-6-15,0 0 2 0,0 0-11 0,-12-7 29 16,9 10 1-16,1-1 13 0,-4 11 15 0,1-2 0 16,0-2-1-16,3 7 14 0,-1 3 4 15,-1-3 0-15,3-1-1 0,1-3 1 0,0-1-15 16,0 0 9-16,0-11-7 0,0 9 2 15,0-1-15-15,0-1 5 0,0-1-4 0,0 1-7 16,0-7 17-16,0 7 19 0,0-7-22 0,0 8 0 16,0-8 14-16,0 0-27 0,7 9-2 15,-7-12-14-15,0 0 4 0,0-3-17 16,0 0-19-16,1-1 1 0,6-14-24 0,-4 1 2 16,3 3-10-16,-2 2-9 0,1-1 14 0,2 1 6 15,0 1-7-15,0 4-11 0,-1 3 23 0,2 3-13 16,-2 0 16-16,-6 4-4 0,6 0 6 15,3 0 6-15,14 18 11 0,-11-1 26 0,1-2 9 16,-4 3 11-16,3-1 6 0,-2 0 20 0,0 3-5 16,-2-3 3-16,0 2 4 0,-2-2 4 15,-1 0-19-15,-1-2 10 0,0-4-21 0,-1-3 12 16,-1-1-6-16,-1-1 10 0,0-2-4 0,-1-2 2 16,2 1-6-16,-2-1 41 0,0-2-7 0,0-1-12 15,0-1-21-15,-1-2-8 0,0 0 10 16,0-1-18-16,0-3-18 0,1 1-5 0,4-11-1 15,-4 7-5-15,8-20-25 0,-5 8 13 16,2 7-27-16,1 3 6 0,2-4-8 0,-1 3 6 16,2-1-14-16,4 3 10 0,-2 1 10 0,0 0-1 15,0 4-12-15,2 0 6 0,-1-1 3 16,-4 4 8-16,0-1-8 0,-1 3-1 0,-1 1 3 16,-1 0 14-16,-5 1 0 0,0 0-2 0,7 0-23 15,-7 0 26-15,21 21-9 0,-16-11 6 16,0-1-4-16,1 6 14 0,-1-1-3 0,-2-6 0 15,-1 4-10-15,1-2 17 0,-1 7 2 0,0-3-1 16,-2-5-6-16,0-1-18 0,0 1-17 16,0-9-10-16,0 0-35 0,0 6-35 0,0 1-48 15,0-7 16-15,0 7-81 0,0-7-49 0,0 6-48 16,0-6 30-16,0 6-258 0,4-6 14 0,11-5 59 16,-2-2 40-16,2-3 27 0,1 3 26 15,1-10 15-15,-1-1 48 0,-2-3 20 0,2-1 11 16,-3 2 4-16</inkml:trace>
  <inkml:trace contextRef="#ctx0" brushRef="#br0" timeOffset="45600.25">13951 2092 277 0,'-1'-4'478'16,"1"0"-129"-16,0 2-35 0,-3 0-47 15,3 2 7-15,-1 0-31 0,1 1-30 0,-2 5 32 16,1-1-8-16,1 14 23 0,0-7-6 15,0 7-17-15,0 6 2 0,12 31-19 0,-8-27 1 16,3 7-13-16,-3-2-10 0,1 3-27 16,0-4-18-16,-1-2-18 0,1-2-12 0,1 0-2 15,-2-2-7-15,-1-5-23 0,-1-1-22 16,0-2 11-16,2-4-16 0,-3-5-11 0,1-3 22 16,-1-4-23-16,1-1-20 0,-2-2-17 0,0 0-11 15,0 0-3-15,7-10-3 0,-5 4-26 16,4-9-7-16,-1-1 4 0,4-2-5 0,0 0 0 15,-3 2 10-15,0 3-4 0,3-3-2 16,-1 1 3-16,1 3-5 0,1 0 10 0,0 2-8 16,1-3 5-16,1 6 7 0,-3-3 0 0,1 4-2 15,0 4 14-15,-1-1-6 0,0 3 5 16,-9 0-9-16,13 0 16 0,17 10-4 0,-17-3 17 16,3 5-3-16,-3-4 12 0,0 8 3 0,-1 1 18 15,-5 0-1-15,2-1-3 0,0 0 7 0,-6-4-13 16,-3 1 14-16,0-13-7 0,0 14 12 15,0 0-5-15,-13 12 5 0,5-15-22 0,1-4 3 16,-7 1 7-16,3-4-14 0,-2 3 15 16,-1-5-24-16,1 0-25 0,1-1-7 0,3-1-17 15,-3 0-21-15,2 0-33 0,-1 0-29 0,2 0 10 16,-1 0-95-16,4 0-40 0,-7-10-35 16,7 5-33-16,2 3 28 0,2-3-240 0,0 1 7 15,0 0 42-15,4-2 41 0,0 1 26 16,10-5 31-16,1-2 20 0,4 2 6 0,2 4 47 15,0-2 35-15</inkml:trace>
  <inkml:trace contextRef="#ctx0" brushRef="#br0" timeOffset="47727.24">14489 2573 509 0,'0'0'259'16,"0"0"-27"-16,0 0-16 0,0 0-31 0,-15 0-7 15,15 0 1-15,0 0-20 0,0 0 3 0,0 0-2 16,0 0 4-16,-25 22-3 0,23-20 15 0,0-1-18 16,-1 0 7-16,1 1-19 0,1-1 0 0,0-1-13 15,-1 1-3-15,-1 1 13 0,1-2-3 16,2 2-7-16,0-1-1 0,0 0 5 16,0 0-3-16,0-1 3 0,0-1 12 0,2 0-26 15,1-1-12-15,1 1-13 0,1-2 0 16,8-3-6-16,3-3-11 0,-5-2-8 0,7 3-3 15,0-5-21-15,0 2-1 0,-3-6-3 0,1 5-13 16,-2-2-6-16,2-1-7 0,-5-1-6 16,1 1-5-16,1 4 0 0,-5-5 3 15,-2 2-6-15,0 2 0 0,-2 2-8 0,-2 3 9 16,1 0-6-16,-1 2 4 0,-2 0-2 0,0 5-11 16,0 0-4-16,0 0 5 0,0 0 4 15,-11-15 11-15,7 13-13 0,0-1 10 0,-2 3-7 16,2-2-11-16,-2 2 14 0,1 0-2 0,-1 0 4 15,-2 2 2-15,8-2 1 0,-18 10-6 0,5-6-1 16,-1 2 13-16,5-1-3 0,-5 2-11 16,2-2 11-16,0 8-7 0,5-2-1 0,-2 1 11 15,1 0-12-15,4-1 13 0,-2 1-10 0,4 4 10 16,0-4 3-16,2-12 1 0,0 8 0 16,11 16 0-16,-2-8-2 0,-2-3 6 0,0-1-3 15,6 0-10-15,-1-1 3 0,1-6 8 0,5 3-14 16,0-2 14-16,-1-2-7 0,4-2-9 15,2-1 6-15,-15-1 0 0,8 0-14 0,2 0-6 16,18-12 5-16,-18 3-2 0,3 0-15 0,-6-4 4 16,3 1-4-16,0-5-5 0,-4-2 1 15,-1-2-10-15,1 0-2 0,-1 1-1 0,-4 0 18 16,0 0 3-16,-2 2-4 0,-3 1 4 16,3 2-2-16,-5 3-2 0,-2 4 14 0,0-1-9 15,0 9 0-15,0-5-2 0,0 5 2 0,0-8 9 16,-11-2 8-16,5 8-11 0,0 0 4 0,2 1-19 15,-3 2 11-15,1-1-22 0,-1-1 9 16,7 1 7-16,0 0 1 0,-10 0-17 0,4 0 8 16,6 0-31-16,-8 0 26 0,8 0 5 0,-7 0-9 15,7 0 20-15,0 0-2 0,0 0 1 0,-12 6 1 16,12-4 10-16,2-2 8 0,0 3-20 16,3-1 11-16,0-1 1 0,-1 0-3 0,1 1 17 15,1 1-10-15,-2 0 11 0,10 3-18 0,-4-1 7 16,3 3-4-16,-2-1 5 0,0 1 10 15,-1 4-14-15,1 0 1 0,-2-3 22 0,0 4-5 16,0 1 24-16,-5 1 3 0,0-1 8 0,1-3 12 16,-5 0-4-16,2-3-5 0,0 8 8 15,-2-4-3-15,0-12-8 0,0 10 0 0,0 0-3 16,0-2-5-16,0-1 10 0,0 0 0 0,0-7-10 16,0 9 11-16,0-2-6 0,0-7 6 15,0 6-15-15,0 1 22 0,0-7-1 0,12 14-7 16,-8-10-12-16,1-1 11 0,1 0-5 15,12 1-1-15,1-1-15 0,-2-1-1 0,-3 0 6 16,4-1-7-16,0-1-8 0,-9 0-6 0,2 0-1 16,3 0-10-16,15-11 5 0,-20 10-19 15,-1-2-16-15,0 3-21 0,-2-3-28 0,-1 1-23 16,-1 0 11-16,1 1-97 0,-1-1-24 16,-4 0-39-16,3 0-58 0,-1-1 27 0,-2-1-242 15,0 3 40-15,0-1 39 0,0 0-1 0,0-1 51 16,-2 1 3-16,2 2 42 0,0-2 55 15,0 2 23-15,0 0-14 0</inkml:trace>
  <inkml:trace contextRef="#ctx0" brushRef="#br0" timeOffset="50474.08">16083 2302 978 0,'0'0'322'16,"0"0"-42"-16,0 0 4 0,0 0-31 15,0 0-22-15,0 0-38 0,0 0-9 0,0 0-20 16,0 0 62-16,4 44-20 0,-8-18 12 0,2-1-20 16,0 6-13-16,0 1-1 0,-1-1-12 15,0 5-15-15,-1 2-14 0,0 3-19 0,1-2 0 16,1 0-13-16,0 0-19 0,0-3-12 15,0-4 7-15,-1-1-13 0,-1-3-16 0,4-14 6 16,0 6-23-16,0 1 5 0,0-1-14 16,0-3-17-16,0-3-1 0,0-2-7 0,0-3 1 15,0-1-18-15,0-8-11 0,0 7-29 0,0-7-36 16,0 0 8-16,-10 7-79 0,12-9-29 0,-4 0-25 16,2-1-32-16,0-4-30 0,3-6 26 0,6-3-239 15,-7-2 3-15,-1 2 35 0,5-3 30 16,-6 3 58-16,2-3-7 0,-2 7 58 0,0-2 0 15,0-3 8-15</inkml:trace>
  <inkml:trace contextRef="#ctx0" brushRef="#br0" timeOffset="50859.16">16022 2413 222 0,'0'-4'398'0,"0"-1"-67"0,0-2-42 0,0 2-16 16,0-1 5-16,3 0-47 0,-1 1 8 0,8-10-12 16,2 0-28-16,-1 4 31 0,3 0-37 15,-1 0-9-15,3 1-12 0,0-1-23 0,2 3-23 16,-2 1-17-16,2 0 2 0,-5 3-13 16,1 3-5-16,-1 0 3 0,-5 1-15 0,4 0 0 15,12 19-4-15,-12-5 3 0,-3 4-4 0,0 2 3 16,-2 1-7-16,-2 4-2 0,-5-13-6 0,0 5-9 15,0 3-8-15,0-1 2 0,0 0 2 16,-14 22-6-16,7-24-11 0,-2 0-6 0,1-3 11 16,-6 1-6-16,3-4 1 0,-1-3-12 15,-1-1 7-15,0 1-16 0,-6-4-3 0,8-1-20 16,-1-1-22-16,12-2-27 0,-10 0 5 0,1 0-58 16,2 0-45-16,7 0-23 0,-16-9-40 15,12 5-44-15,2 0 26 0,-1 0-202 0,2-1-40 16,1 0 36-16,1-1 32 0,-1 0 14 0,0-1 16 15,14-13 58-15,-4 7 14 0,2 2 2 16</inkml:trace>
  <inkml:trace contextRef="#ctx0" brushRef="#br0" timeOffset="52606.98">17259 2442 654 0,'0'0'261'0,"0"0"-8"16,14 0-38-16,-14 0-8 0,0 0 6 0,0 0-33 16,24-16 6-16,-24 11 0 0,1 0-39 0,-1 0 2 15,0 0-12-15,-2 1-15 0,-9-7 24 16,4 4-45-16,0 3 6 0,-1 1-15 0,-2 1 5 16,1 2-12-16,1 0-20 0,-17 13 10 0,9 3-10 15,0-1 46-15,1 5-17 0,2 0 6 16,1-1-9-16,1-1 9 0,4 1-14 0,1 1-5 15,1-3 2-15,5-4-26 0,0-13 1 0,0 11-3 16,0-2 9-16,0-1-2 0,15 4-18 16,-1-6-1-16,-2-4-1 0,0-3-23 0,-4 1-19 15,14-10-13-15,-4 4-19 0,-3-5 6 0,1 0 2 16,-2 3-63-16,0-7-5 0,-2-1 9 0,-2-2 21 16,-1 3-13-16,2 2 15 0,-2 5 22 15,-7 0 4-15,1 2-26 0,-1 1 28 0,-2 3-8 16,0-1 15-16,0 3 45 0,0 7-2 15,0-2 64-15,-4 10-1 0,1 2 15 0,1 0-13 16,-1 2 12-16,3-4-2 0,0-8-11 0,0 5-2 16,12 15-5-16,-8-12 1 0,2-2-8 0,3-3-8 15,-3-2 3-15,3-4-4 0,-1-1 0 0,-1-3-17 16,2 0-19-16,17-10-21 0,-14 6-32 16,2-5-12-16,1-5-19 0,1 1 6 0,-2-5-78 15,4 1-8-15,-7-3-9 0,-2-1-3 16,1 1 21-16,-4 3 5 0,2-1 14 0,-5 5 11 15,1 5 5-15,-2-1 15 0,0 4 2 16,0 2 23-16,-1 1 12 0,-1 2 36 0,3-1 14 0,-3 1 42 16,0 0 16-16,-3 9-8 0,3-3 9 15,0 2 14-15,-1-1 15 0,1 11-6 16,0-9 18-16,0 4-10 0,0 3 10 0,0 1-19 16,0-1 6-16,0-1-5 0,11 10-3 0,-10-15-10 15,0-3-6-15,1-2 1 0,-2-1-2 16,0 1 15-16,2-2-10 0,-2 1 27 0,0-3-19 15,0 0-10-15,0-1-10 0,-2-2 7 16,1-2-20-16,0 2 2 0,-1-1-22 0,0-3 12 16,-3-9-22-16,0 4-1 0,2 0-6 0,-1 3-8 15,4 1-14-15,-2-1 9 0,2 1-12 16,0 7 3-16,0-12-3 0,0 0 3 0,19-14 0 16,-11 13 6-16,3 3-1 0,3-1-1 0,1 2-2 15,1 1 2-15,-1 3 2 0,2 0 5 0,0 3-2 16,-7 2 11-16,3 0 0 0,19 16 10 15,-14-3 6-15,-3 4 29 0,1 2-9 0,0-1 5 16,-3 5 3-16,-2-1-4 0,-2-2-13 16,-2 0 21-16,-2-3-3 0,-1 2-17 0,-2 0-9 15,-2-10-1-15,0 0-17 0,0 1-18 0,0-1-19 16,0-2-45-16,0-7-33 0,0 8 10 16,0-8-158-16,0 0-61 0,-7 7 27 0,6-9-292 15,-1-2 6-15,0 1 67 0,1-3 14 16,2 0 36-16,7-4 31 0,7 0 71 0,2-2-21 15,3 3 55-15,7-1 18 0,-1 3 1 0</inkml:trace>
  <inkml:trace contextRef="#ctx0" brushRef="#br0" timeOffset="52899.75">18242 2520 1104 0,'0'-10'441'16,"-1"3"-33"-16,-4-8-38 0,1-1-35 0,-4 6-38 15,-1-2-29-15,-1 3-17 0,-4 1-24 0,2 2-8 16,-2 5-31-16,2-2-26 0,3 3 2 0,-17 12-15 16,8-3-4-16,2 3-10 0,-1 3-10 15,2 1-13-15,2 2-13 0,1 1-13 0,3 2-3 16,1-2-14-16,5 0 1 0,3-9-9 16,0 2-9-16,12 17-3 0,-4-15-18 0,4-2-14 15,3-4-12-15,0-2-33 0,2-5-37 0,-9-1-40 16,9 0 10-16,18-12-66 0,-15 4-34 15,-2-3-20-15,3-4-17 0,-5-2-33 0,-1-2 27 16,-2-1-194-16,0-2-61 0,-3-2 26 16,-1-2 36-16,-3-1 36 0,4-1 44 0,-6 1 6 0,1-1 9 15,0 0 7-15</inkml:trace>
  <inkml:trace contextRef="#ctx0" brushRef="#br0" timeOffset="53149.42">18313 2206 692 0,'-3'-15'326'0,"1"0"-12"0,-2 3-21 15,1 3 11-15,0 1-38 0,1 1 0 16,0 2 2-16,0 1-28 0,1 2-17 0,-3-1-15 15,4 0-26-15,0 1-22 0,-2 2-3 0,2 2-7 16,-2 1 19-16,2 1-9 0,0 4 1 16,-1 9 2-16,1-5 25 0,0 9-18 0,0 4 16 15,0 1-30-15,14 32-11 0,-9-24-6 0,0 3-11 16,0-1-13-16,1-2-4 0,2 0-4 16,-3-1-23-16,3-3 0 0,-1-2-31 0,3-2-27 15,-4 1-22-15,-1-5-40 0,0 0-48 16,-1-7-24-16,-2-6-34 0,4-1 13 0,-2-3-115 15,0-1-49-15,1-3-63 0,0-1 30 0,-5 0-236 16,8 0 46-16,5 0 38 0,23-10 40 0,-11 2 40 16,3 4 9-16,1-3 40 0,4 5 10 15,4-3 33-15,2 2 17 0</inkml:trace>
  <inkml:trace contextRef="#ctx0" brushRef="#br0" timeOffset="53753.58">19347 2605 997 0,'8'-10'361'0,"-2"-3"-53"16,0 0 0-16,-3 0-39 0,-2 4-6 0,-1-1 1 15,0 0-10-15,0 10-26 0,0-7-1 16,0-6-21-16,-10-8-16 0,6 13-21 0,0 2-10 16,-1 1-12-16,-2 2-16 0,0 3-8 0,0 3 4 15,-2-3-17-15,-20 17 15 0,10-5-14 16,0 2 1-16,3 3-6 0,-4 0 10 0,4 0-24 15,1 5-13-15,3-3-8 0,1-1 11 0,3 0-8 16,3-3-6-16,2-4-28 0,3 0 4 16,0-11-1-16,0 0-12 0,0 6 1 0,12 2-14 15,-5-8-7-15,0 0 1 0,9-4-12 16,2-4-14-16,-2 1-21 0,1-4 8 0,-1-2-12 16,1-3 8-16,-1 3-9 0,0 1 1 15,-4-3 8-15,2 3-5 0,-6 5 11 0,3-1 6 16,-3 1 8-16,-2 2 0 0,-1 0 17 15,0 3 1-15,-2-3 6 0,0 3-6 0,-1 0 4 16,2 1 10-16,-2-1-3 0,-1 1-3 0,-1 1 2 16,0 0 9-16,0 0 5 0,0 0 7 0,8 14-5 15,-5 3 13-15,0 2 14 0,-1 3-12 16,0 4 7-16,0 1 18 0,-1 3-16 0,-1 5 13 16,0-19-7-16,0 8-6 0,0 4-6 0,0 3 31 15,0 1-18-15,0-1 5 0,0-2 10 16,0-2-15-16,0-2 13 0,7 21-26 0,-7-28-6 15,2-7 13-15,-1 0 2 0,2-3-5 0,-2-2-4 16,2 0 8-16,0 0-1 0,-1-4-13 16,1 0-2-16,-1 0-10 0,5-3 16 0,2 0-24 15,-1 1-1-15,20-13-16 0,-8 1-13 16,0 0-41-16,0-1 5 0,0-3-40 0,0 2-43 16,2-1-30-16,-3-2-49 0,0 1 20 0,0-2-156 15,-6 1-90-15,-1-2 35 0,-3 3-258 16,-3-1 52-16,-5 3 73 0,-1 4 39 0,0-4 36 15,0-5 38-15,0-1 21 0,0-1 47 16,15-25 17-16,-6 26 27 0,1-1 15 16,6 0 11-16</inkml:trace>
  <inkml:trace contextRef="#ctx0" brushRef="#br0" timeOffset="56194.67">976 4298 835 0,'0'0'331'0,"0"0"-33"16,-5 19-29-16,1-11-19 0,2 1 0 0,-5 0-30 15,0-2-17-15,0-2-20 0,1-1 19 16,-1 2-1-16,0-4-14 0,3-1 0 0,-5 2-23 16,0-3-3-16,3 0-5 0,6 0-12 0,-10 0-23 15,3 0-11-15,-9-12-8 0,7 5-7 16,-1 0-7-16,3-3-10 0,-1 0-18 0,0-2-1 16,5-1-12-16,-1 1 2 0,2-2-13 0,0 3-7 15,2 11-9-15,0-13 0 0,0 1-8 16,0-2 10-16,13-11-15 0,-6 14 8 0,0 1-20 15,-1 5 25-15,1-1-18 0,2 5 3 0,-9 1-13 16,12 0 11-16,9 17-10 0,-7-5 11 16,-1 2-3-16,-1 6 4 0,1 0-9 0,-2 2 7 15,-3 0-4-15,-2 2 5 0,-1 1 7 16,-1 0 3-16,-2-1-11 0,-2-12 10 0,0 5-15 16,0 1 17-16,-17 22 5 0,5-22-2 15,3 2-1-15,-2-4 0 0,-1-3-8 0,-3-3 8 16,1 0-7-16,-1-2-2 0,1-2 4 0,-1-1-3 15,1-5 1-15,1 4 6 0,6-4-5 16,-2 0-3-16,-11-14-8 0,10 7-2 0,3 2 1 16,1-5-12-16,0-3 13 0,3 1-8 0,-1 1-6 15,2 1 4-15,2 10 3 0,0-10 3 0,0-1-7 16,0 1 9-16,11-9-1 0,-5 9-6 16,1 6 3-16,3-1-5 0,0 2-12 0,-10 3 33 15,11 0-10-15,16 16 14 0,-10-3-1 16,-3 2-1-16,3 3 3 0,-2-1 3 0,-1 1 4 15,-1 1-18-15,-1-2 12 0,1-2-9 0,-2-5-11 16,-1 2-6-16,0-3-21 0,-3-4-6 0,1-2-38 16,3 1 9-16,-3-4-70 0,-1 0-25 0,16-21-33 15,-10 8-44-15,-2-2 23 0,0-3-214 16,-3-2-48-16,-2 3 11 0,-1-5 41 0,-1 3 23 16,-2-2 31-16,5-1 22 0,-7 1 54 15,2-2-4-15,-2 16-1 0</inkml:trace>
  <inkml:trace contextRef="#ctx0" brushRef="#br0" timeOffset="56859.14">998 4075 448 0,'-14'-9'379'0,"2"-5"-51"0,-5 1-47 15,2 2-19-15,-5 4-16 0,4-6-25 0,-2 1-22 16,0 5 2-16,-2-2-22 0,4 6 6 15,-2-2-20-15,0 3-34 0,9 2-36 0,-5 0-9 16,-21 10-10-16,13-5-12 0,-1 6 22 0,-2 1-20 16,2 0-13-16,-4 5-5 0,10 1-5 0,-10 1-5 15,2 0 88-15,0 1-38 0,5 1 4 16,-2 1-8-16,3 5 0 0,4-3-3 0,3 3-6 16,3-3-17-16,1 3 2 0,1 5-11 0,4-3 1 15,-1 1-7-15,4 2 2 0,0-15-4 16,0 7-7-16,0 5 4 0,16 31 5 0,-9-31-5 15,3 5 7-15,4-7 1 0,2-1-9 0,2-1 7 16,3 1-13-16,-2-1 15 0,2-3-7 16,3 1-7-16,1-2 1 0,-1 0 3 0,4-2-3 15,-1 1 17-15,2-3-10 0,-2-3-1 0,6-2 5 16,-1 0-3-16,2-7 8 0,-1 1-22 0,2-1 1 16,1-4 8-16,-21-1 2 0,14 0-4 15,30-12-13-15,-30 4 13 0,0-2-15 16,0-1 4-16,3-1-9 0,-1-1-6 0,1-3 17 15,-1 1-16-15,0-2-3 0,0-1 17 0,-3 0-16 16,-1-1 7-16,-2-3-2 0,0 1 1 16,-3-4-10-16,-4 5-4 0,3-9 13 0,-2 3-15 15,-3-6 8-15,0 3-3 0,0-3-4 16,-4 1 7-16,-2-1-10 0,-1 2 17 0,-1 0-16 16,-3 1-2-16,-1 0 16 0,-1 0-7 15,-3 12-7-15,0-7 2 0,0-2 11 0,-14-28-14 16,6 28 6-16,-4 1 9 0,-1-2-2 0,0 2-3 15,-3 3-16-15,-3 0 18 0,0 2-19 16,-4 4 17-16,2 3-16 0,-1 1 16 16,-5 5-5-16,-2-3-13 0,-12 5-7 0,3 0-5 15,3 5-18-15,16 0-15 0,-5 0-15 0,-32 13-20 16,29-5 10-16,2-4-64 0,2 6-32 0,3-1-13 16,5-3-33-16,1-3-17 0,4 4-36 15,2-7 29-15,4 3-239 0,2 1 0 0,2-4 54 16,0 0 14-16,0 0 41 0,0 6 25 0,13 2 29 15,-9-5-8-15,1-2 48 0,4-1-13 16</inkml:trace>
  <inkml:trace contextRef="#ctx0" brushRef="#br0" timeOffset="60138.49">2830 4001 464 0,'0'0'282'0,"0"-16"-8"0,17-7-32 15,-17 16 9-15,0 0-21 0,0-2 8 16,0-4-39-16,-11-14 11 0,8 17-25 0,-6-4-21 16,0 2 16-16,-1 0-36 0,-2 3-6 15,-2 4-30-15,-4-1-10 0,-2 4 16 0,1 2-12 16,8 0-10-16,-3 0 17 0,-25 13-21 0,16-4 3 15,1 0-3-15,0 6-6 0,4 1-14 0,1 2 11 16,3 2 13-16,0 4-4 0,4 0 4 16,1 3 5-16,3 2-5 0,3 3 2 15,2-1-10-15,1-17-2 0,0 8-7 0,17 26-1 16,-7-21-8-16,2-3-19 0,4-2 7 0,2-3-10 16,-1-2-8-16,8-3-28 0,1-3-9 0,0-2-13 15,5-4-36-15,-1-1-32 0,3-3 11 16,-16-1-92-16,9 0-57 0,3 0-32 0,31-11 22 15,-31 5-225-15,2 1-42 0,-3 0 40 16,-3-3 27-16,0 0 27 0,1 2 29 0,0-1 33 16,-1 0 51-16,1 1-24 0,-1-2 47 0</inkml:trace>
  <inkml:trace contextRef="#ctx0" brushRef="#br0" timeOffset="60836.9">3297 4134 781 0,'-5'-2'340'0,"0"-1"-48"0,-12-4-3 0,0 2-27 16,1-2-27-16,2 5-9 0,-4-1-26 16,2 3 28-16,16 0-21 0,-14 0-27 0,-21 15 12 15,20-3-17-15,2 2-13 0,0 3-3 0,3 0 2 16,0 2-22-16,3 3-10 0,3-2 2 16,0-3-15-16,4-8-7 0,0-1-10 0,0 1-10 15,0 5-1-15,15 7-9 0,-8-15-17 16,0 1-2-16,-1-6-21 0,1 0-10 0,1-2-31 15,0 1-26-15,19-12-13 0,-12 2 2 0,3-3-62 16,-4-1-13-16,1 1 10 0,-3-3-11 16,-1-1-14-16,-3-3 8 0,1 2-7 0,-3-2 12 15,-1-1 5-15,0 3 25 0,-2 1 4 0,0 7 30 16,0 1 24-16,-3 2-2 0,0 1 14 16,0 2-1-16,0 4 32 0,-2 0 50 15,2 1-11-15,-2 3-5 0,2 3 47 0,0-2 8 16,-1 4 9-16,2 11-5 0,-1-12-4 0,0 6-5 15,0 2 10-15,10 18 0 0,-4-19-11 0,3-2-1 16,0 0-14-16,2-2-13 0,1-2 4 0,1-2-9 16,0-4-2-16,-1-3-12 0,-12 0-16 15,13 0-24-15,20-13-11 0,-15 5-13 0,-1-2-30 16,-3-2 1-16,2-4-8 0,-4-2-13 0,-1 0 6 16,1-1-33-16,-4-3-16 0,0-2 9 0,-2 0-5 15,-1-2-11-15,-2-2 2 0,-2 1 4 16,1-1 18-16,-2 14 6 0,0-7-4 0,0-3 15 15,0 0-5-15,-15-24 15 0,9 26 33 0,-1 3 20 16,1-1 5-16,-2 4 19 0,1 3-3 16,3 4-1-16,-1 1-1 0,1 1 65 0,1 5 10 15,-1-1-9-15,0 3 11 0,4 0-4 16,0 0 16-16,-15 18 4 0,7-2 16 0,2 4-8 16,3 3 11-16,1 0 14 0,2 6 7 15,-1 1 2-15,1-14-13 0,0 6-1 0,0 4 18 0,15 33-16 16,-8-29-14-16,0 0-11 0,1-1-13 15,1 0-24-15,1-4-7 0,-1 0-8 0,1 0 6 16,0-3-23-16,0-3-22 0,0-2-23 16,-1-2-38-16,-2-4-9 0,-1-4-39 0,1-1-43 15,-1-1 11-15,0-3-89 0,-2-2-60 0,-4 0-57 16,0 0 29-16,0 0-268 0,7 0 11 16,-7 0 54-16,10 0 53 0,3-12 23 0,0 7 44 15,-1 0 33-15,4 0 12 0,0-1 27 0,2 0 16 16,1-1-27-16</inkml:trace>
  <inkml:trace contextRef="#ctx0" brushRef="#br0" timeOffset="61568.38">3938 4109 571 0,'1'-4'396'0,"-1"-1"4"15,1-2-56-15,-1 2-16 0,-1-1-28 16,0 0-34-16,-1 1-20 0,-2 0 4 0,0 1-24 15,0-1-19-15,0 2-14 0,-1-1-22 0,-1 1-16 16,1 1-4-16,-3 2-13 0,1 0-11 16,-1 0-2-16,-16 18 5 0,9-7-3 0,3 3-2 15,-1 3-15-15,2 3 2 0,3 4-9 0,1-1 19 16,2-2-16-16,2 0-3 0,3 0-11 16,0-10-4-16,0 3-11 0,14 22-3 0,-7-21-13 15,6-1-13-15,-1-4-2 0,3-3-2 0,-2 1-16 16,4-3-1-16,-10-5-5 0,7 0-19 15,3 0-16-15,19-17-20 0,-13 9-1 0,-5-4-23 16,1 1-14-16,-3-3-22 0,0-5 9 0,-2 0-32 16,-3 2 11-16,-2 0-5 0,-2 2 10 0,1-2-8 15,0-1 8-15,-2 1 3 0,1 2 14 16,-3 3 4-16,-3 2 7 0,0 2 8 16,0 2 5-16,-1 1 60 0,0 1 0 0,0 3 1 15,0 1 16-15,-1 2 27 0,-1 1 10 0,0 2 12 16,-3 9 12-16,1 3 13 0,0 1-2 15,2 3 3-15,0 1-6 0,2-12 14 0,0 6-9 16,0 1 13-16,14 23-13 0,-5-22-10 0,-2 2-4 16,3-6-2-16,3-2-16 0,-1-2-4 0,0-2-2 15,1-4 0-15,0-2-8 0,-4-2-11 16,5 0-17-16,3 0-24 0,19-16-3 0,-18 4-36 16,-1 1-19-16,-1-3 1 0,-5 0-14 15,2-3-11-15,-2-1 2 0,-1 1-20 0,0-3 24 16,-1 0-6-16,-2 2 7 0,-3 4 11 0,-1 2 10 15,-1 3 6-15,0 1 14 0,-2 3 9 16,1 1-1-16,-1-1 4 0,0 3 13 0,0 0 1 16,0 2 12-16,0 0 4 0,0 0 17 0,-7-4 3 15,5 6 17-15,-1 2 10 0,1 0 8 16,-1 1 1-16,-4 10-1 0,2 0-5 0,0 3 13 16,1 0-10-16,2 1-2 0,2-10 17 15,0 4-15-15,0 2 0 0,15 17-5 16,-7-16 12-16,1-2-21 0,3-2 11 0,2-2 4 15,-1-1-6-15,6-4-32 0,-3-1-8 0,-7-4-32 16,3 0-16-16,5 0-34 0,19-16-52 0,-16 8 12 16,-1-1-126-16,1-3-58 0,-3 0-63 15,3-1 30-15,-3-3-248 0,-1-1 86 0,-2-5 27 16,-1 2 21-16,0-2 44 0,-5 0 38 0,4 1 27 16,-2-4-9-16,0 0 16 0,-5 2 47 15,-1 0 28-15</inkml:trace>
  <inkml:trace contextRef="#ctx0" brushRef="#br0" timeOffset="61828.58">4717 3850 310 0,'-2'-4'533'0,"0"0"-111"0,1 1-61 0,-1 1-48 15,1-1-8-15,-1 3-21 0,0-2-13 16,-1 4-12-16,0 1-16 0,1 2-8 0,-6 11-7 16,3 1-4-16,0 6 2 0,2 3-29 15,-1 3 13-15,2 2-18 0,2-15-15 0,0 7-5 16,0 4-13-16,11 32-9 0,-8-28-21 0,2 0-22 15,1-2-10-15,-1 0 0 0,-2-8-16 16,3 3-19-16,0-6-53 0,-3-2-26 0,0-5-37 16,-1-2-39-16,2-3 10 0,0-1-109 15,0-5-59-15,1 2-33 0,1-2 27 0,-6 0-194 16,0 0-69-16,9 0 15 0,16-14 42 0,-9 6 41 16,-2 2 50-16,2-3 33 0,2 1-18 15,-2 1 25-15,3 0 41 0,-1-3 1 0</inkml:trace>
  <inkml:trace contextRef="#ctx0" brushRef="#br0" timeOffset="62802.49">5030 4175 620 0,'0'-6'406'0,"2"0"-21"0,-2 2-50 15,-1-2 14-15,0 2-26 0,-2 0-12 0,-5-7-16 16,1 8-25-16,-1-1-18 0,0 2-9 16,-2 2-21-16,2 0-6 0,-2 0-18 0,-15 14-13 15,11-4-23-15,3 4 0 0,0 1-6 0,0 2-1 16,4 2-15-16,1 0-7 0,1 1-27 15,5-10 3-15,0 4-25 0,0 2 2 0,0 1 0 16,12 15-27-16,-8-15 5 0,1-5 8 16,3-4-32-16,1-4 0 0,-1-3-32 0,-8-1-12 15,7 0-23-15,7 0-11 0,14-16-7 0,-15 9-27 16,2-3-6-16,-4-2-11 0,3-2-19 16,-4-5 0-16,1 4 12 0,-3-3 8 0,1 0 10 15,-4-2-51-15,-1 0-11 0,-1 2 29 16,1 2 28-16,-3 5 26 0,-1 11-3 0,0-10 9 15,0 4 11-15,0 6 4 0,0 0 56 16,-2-8 14-16,1 12 6 0,0 1 14 0,1 2 17 16,-1 11 2-16,0-6 6 0,1-5-1 0,0 5-6 15,0 4 10-15,0 1-12 0,13 17-1 0,-7-19-10 16,0 1 6-16,2-6-17 0,-2-1 4 16,3-5 8-16,-1-1-8 0,0-3-7 0,2 1-7 15,-2-1-36-15,6 0 1 0,19-18-24 16,-15 6-25-16,-2-2-28 0,-5 0-3 0,2-3-22 15,-1-1-5-15,1-1 12 0,0-4-28 0,-4 0-19 16,-1-4 10-16,-1 2 5 0,1-1-6 16,-2 0 15-16,-1-1 21 0,0-4 12 0,-3 2 6 15,0-2 4-15,0 3 5 0,-2 2 19 0,0 13 18 16,0-6 4-16,0-1 23 0,0 0 2 16,0 0 0-16,-12-16 47 0,9 18 13 0,0 7 20 15,2 3 3-15,-2-2 6 0,1 6 1 0,1-1 1 16,-3 1-19-16,1 0 0 0,2 3-5 15,-2 1 1-15,0 1-11 0,0 2 5 0,-1 0-5 16,-4 6 5-16,0 5-4 0,0 1 14 0,1 5 2 16,0-2-9-16,3 4 6 0,-4 1-5 0,5 2 26 15,1 0-21-15,0 3 12 0,2-14 2 0,0 9-15 16,0 3 0-16,0 3 0 0,0-1-25 16,15 28 15-16,-9-29-6 0,1 1 5 0,1 0-28 15,1-2-6-15,1-1 26 0,3-2-37 16,0-1 28-16,-1-2-23 0,4 1 13 15,1-2-19-15,0-7-3 0,0 1 7 0,1-4 3 16,1-2-15-16,-1-2 4 0,2-2 12 0,-11-3-21 16,5 0-6-16,3 0 10 0,18-12-4 15,-19 4-14-15,-2-1 12 0,2-2-14 0,-2 0-1 16,1-1-9-16,-1-4 15 0,-4 1-14 0,2 0 6 16,-4-3 4-16,1 0-1 0,-2 1-7 0,-1 0 1 15,-2 0 2-15,0 7 10 0,-3-3-6 16,0 4 18-16,0-1-12 0,-1 10 8 0,0-13-5 15,0 1 6-15,0 1-14 0,-12-9 3 0,9 16 3 16,0-1 7-16,-3 5-12 0,2 0 10 16,-2 3 5-16,-4 9-8 0,-1 0 22 0,1 3 2 15,2 4-6-15,-2 1 17 0,3 3-1 16,2-1 10-16,2 1-20 0,3 0 25 16,0-12-7-16,0 4-2 0,11 20 10 0,-4-14-9 15,3-4-20-15,2-4 5 0,3-2 6 0,3-3-14 16,4-3-2-16,-1-1-27 0,1-4-24 0,-11 0-26 15,4 0-19-15,4 0-46 0,15-14-5 16,-17 8 14-16,-4-1-120 0,-2-2-41 0,-4 2-33 16,-2-2 31-16,-2 3-275 0,-1-1 16 15,2 1 71-15,-4 0 16 0,0 6 62 0,0-11 1 16,0-1 51-16,-16-17 5 0,6 14 33 0,-2-2 29 16,0-3 12-16</inkml:trace>
  <inkml:trace contextRef="#ctx0" brushRef="#br0" timeOffset="63018.56">5364 4014 888 0,'-4'0'411'0,"0"-1"-59"0,1 1-35 15,1-3-10-15,1 3-38 0,0-2-31 0,2-1-45 16,1-1-27-16,1 2-18 0,3-1-62 15,7-6-49-15,-3 0-80 0,4-1-96 0,-1 1 15 16,5 3-312-16,3-3 19 0,2 0 61 0,1-1 7 16,1 1 46-16,4-1 6 0,3 1 13 15,4-1 11-15</inkml:trace>
  <inkml:trace contextRef="#ctx0" brushRef="#br0" timeOffset="63638.28">7090 3841 614 0,'1'-6'446'0,"-1"2"-77"0,0 1-47 16,-1 1 17-16,1 2-29 0,-3 4 4 0,2 0 1 16,-3 14-19-16,-2 5-9 0,0-1-5 0,0 5-16 15,3 2-38-15,-4 2-7 0,2 1-11 0,0-1-14 16,0 0-17-16,1 1-24 0,2 1-15 16,-1-2-39-16,2-6-28 0,1-1-40 0,0-6-41 15,0-12-35-15,0 2-54 0,0-3 9 0,12 5-131 16,-7-12-93-16,-1 1 30 0,-1-2-261 15,0 0 35-15,0-3 45 0,-3 1 33 0,-3-12 8 16,3 8 36-16,0-4 48 0,-15-15 39 16,9 12-20-16,-5 2 22 0,-2-1 18 0</inkml:trace>
  <inkml:trace contextRef="#ctx0" brushRef="#br0" timeOffset="64502.58">6835 4084 234 0,'-6'0'542'0,"-1"1"-118"0,3-1 22 0,0 0-37 15,1 0-24-15,1 0-21 0,-1-1-22 16,0 1-21-16,2 0-45 0,0-1-16 0,2-1-42 16,0-2-13-16,5 2-24 0,9-5-27 0,3-1-16 15,5 3-19-15,4-4-28 0,0 2-11 0,3 1-33 16,1 1-33-16,1-3-19 0,0 1-31 16,0 2 4-16,-3-2-64 0,-1 2-31 0,1-2-24 15,0-1-11-15,-5 1 3 0,-5-1-15 0,-2-1-3 16,-2 2-12-16,-2 0 0 0,-2-2 10 15,3 1 18-15,-8 0 4 0,0 2 17 0,-2-1 25 16,0 1 27-16,0-1 26 0,-3 2 16 0,2 1 22 16,-1 1 11-16,-1-2 30 0,0 0 23 15,-1 5 11-15,0 0 27 0,0 0 0 0,0-7 11 0,-11-4 28 16,6 8-17-16,1 0 14 0,-8-2-13 16,2-1 8-16,0 5 15 0,2-2 2 0,0 3 4 15,8 0-10-15,-6 0 6 0,6 0-2 16,-9 0-7-16,-13 20-3 0,13-8-4 0,1 5 0 15,1 4-9-15,3 3 19 0,2 3-12 0,1 2 13 16,1-15-8-16,0 10-13 0,0 4 14 16,12 28-9-16,-7-29-12 0,1 2-14 15,-1-2 4-15,0-2-16 0,-1-4 2 0,1-3-12 16,-2-4 0-16,1 2-11 0,-2-5-4 16,0-3-4-16,-1-3 3 0,0-1-23 0,0-3 2 15,-1-1-37-15,0 0-2 0,0 0-30 16,6-11-4-16,-4 4-15 0,2-10-18 0,0 0 2 15,1-2-9-15,1 2 7 0,-1-4-9 0,1 2 18 16,2 4 3-16,-1-2 4 0,0 2 7 0,0-1-1 16,-1 7 17-16,1 3-2 0,-2 1-3 15,1 0-3-15,-3 3 28 0,-3 2 8 0,0 0 9 16,8 0 23-16,8 16 16 0,-7-5 4 16,-4 5 13-16,3 0 12 0,-1-2 14 0,2 5 2 15,2 0 2-15,-1 0 5 0,-1-2 4 0,3 0-23 16,-3-2 22-16,2-1-17 0,-1-2-6 15,3-4 3-15,-4-2 10 0,7 0-20 0,0-4 1 16,-9-2-11-16,2 0 19 0,5 0-28 16,19-13 4-16,-15 4-8 0,1 1 2 0,-3-2-13 15,0 0-29-15,1-3-11 0,-3-1-10 0,0-3 6 16,-1 0-13-16,-3-3-6 0,0 1 2 16,-1 2-8-16,-3-2 3 0,-3 1 4 0,1-1 6 15,-2 2-5-15,-2 6 11 0,0 11 1 0,0-8 2 16,0 8-9-16,0-7 7 0,-14 0 15 0,8 7 14 15,2 2 0-15,-8 8 31 0,0 1 1 16,2 4 21-16,1 0-8 0,1 3 3 0,1-2 10 16,2 4 15-16,1-1-22 0,3-1 9 15,1-10 0-15,0 4-13 0,0-3-13 0,18 19-15 16,-9-17 20-16,2-1-20 0,3-3-12 16,-1-4-27-16,0-3-58 0,-13 0-40 0,14 0-56 15,3 0 15-15,20-15-137 0,-19 6-79 0,4-1 32 16,0 2-249-16,2-3 49 0,-1-2 52 0,3 4 15 15,1-1 50-15,-3 1 40 0,7 4 24 16,0-3 31-16,5-2-7 0,-3 0 37 0,10 2 9 16</inkml:trace>
  <inkml:trace contextRef="#ctx0" brushRef="#br0" timeOffset="65673.28">9094 3918 789 0,'0'0'370'0,"0"0"-55"0,0-14-39 0,0 14 15 16,0 0-37-16,0 0 40 0,0 0-3 15,0 0-12-15,-13 24-10 0,13-11-13 0,6 25-13 16,0-9-5-16,2-3-17 0,-3 0-28 16,2-3-21-16,3-1-8 0,-2 0-8 0,1-4-6 15,-1-3-13-15,1 0-17 0,0-5 10 0,-1-3-27 16,2-4-6-16,-2-1-8 0,-8-2-12 16,10 0-2-16,15-17-23 0,-13 7-6 0,1-4-32 15,-2-1-9-15,1-5-13 0,-1-1-32 16,-3-1-11-16,0-1-25 0,-1-2-12 0,-5 3-32 15,4-2 13-15,-2 7 10 0,-1 0-70 0,1 5-8 16,-2 2-36-16,-1 6-7 0,-1-3-36 0,0 4-13 16,0 3 26-16,0 1-262 0,-1 0 38 15,2 4 1-15,0-2 32 0,0-1 58 0,2 0 35 16,-1 3 22-16,2 0-5 0,4 5 22 16</inkml:trace>
  <inkml:trace contextRef="#ctx0" brushRef="#br0" timeOffset="66408.28">9717 3991 816 0,'2'-2'465'16,"-2"-2"-54"-16,0 0-32 0,-1 1-36 16,-2-1-28-16,-1 0-9 0,-5-6-27 0,-4 0-17 15,0 1-14-15,-3 1-40 0,2 1-7 0,-2 4-24 16,2 1-12-16,2 2-29 0,0 0-3 15,3 0-24-15,-19 10-12 0,11 1 6 0,2 0-9 16,0 7-6-16,2 2 13 0,2-1-21 0,3 3-7 16,3 0-8-16,3-1 5 0,1 0-13 15,1-12-1-15,0 3-9 0,12 16 7 16,-5-16-22-16,1-3-1 0,2-2 1 0,1-3 2 16,0-1-24-16,0-3-2 0,-11 0-23 0,15 0-11 15,17-17-12-15,-15 5-18 0,-2-1-5 0,-1-3-1 16,1 1-10-16,-4-3-5 0,-2 0-1 15,-1 4 2-15,-3-5-4 0,1 1 4 0,-4 7 8 16,0 1 14-16,-2 3 10 0,0 2 14 16,0 0 10-16,0 5-4 0,0 0 22 0,-4-2 14 15,2 3 22-15,-1 5 3 0,-1 6 11 0,0 3 1 16,1 2 13-16,0 0 6 0,3 1-9 16,0-9-5-16,0 4-4 0,0-1 20 0,13 19-22 15,-6-20 20-15,1 0-17 0,0-4 3 16,1-3-8-16,-1-1 4 0,1-3-11 15,-9 0-10-15,13 0-26 0,2 0-6 0,16-17-22 0,-15 7-13 16,-1-5-19-16,-1 0-20 0,-2-3-17 16,-1-1-17-16,0 0 10 0,-2-2-26 0,-1 1-14 15,-3-3-23-15,-2-3-3 0,-1 3 13 0,-1-6 9 16,-1 1-10-16,0 14 23 0,0-7 25 16,-11-23-2-16,3 17 15 0,3 3 27 0,0 4 27 15,0 0 4-15,2 2 37 0,-3 1 4 0,0 5 11 16,2 4 26-16,1 1-3 0,0 1-5 15,2 2-4-15,-1 0 38 0,0 1-17 0,1 3 13 16,1 0-5-16,0 0 17 0,0 0-1 16,-5 15 16-16,5 5-2 0,0 1 12 0,-1 4 0 15,1-11-2-15,0 8 9 0,0 2-1 16,13 31 2-16,-6-23 12 0,2-3-4 0,-1 2-27 16,2-4-10-16,3 1-3 0,-2-3-5 15,2-3-11-15,0 2-1 0,2-5-10 0,2-2-18 16,-3-4-23-16,1-4-27 0,-1-2-51 0,0-5-39 15,4 0 12-15,-8-2-141 0,4 0-51 16,16-16 26-16,-11 3-257 0,-3-1-26 0,2 1 46 16,-3-1 43-16,-1 0 37 0,-2-1 23 0,0 2 27 15,0 2 23-15,-1-3 25 0,0 3 15 16,-4 1 50-16</inkml:trace>
  <inkml:trace contextRef="#ctx0" brushRef="#br0" timeOffset="67194.87">10228 3866 494 0,'-2'0'210'0,"-1"-3"-11"0,1 3-12 15,0 0-7-15,-1 0-7 0,0 0 2 16,1 0 1-16,0-1-15 0,1 1-16 0,-1-2-13 16,1 2 4-16,0 0-27 0,-1 0 13 15,1 0-26-15,0 0 6 0,0-1-1 0,0 2-14 16,1-2-16-16,-1 1-17 0,0 0 6 15,1 0-3-15,-1 0-10 0,1 0 17 0,0 0-31 16,-1 0 2-16,1 0 8 0,-1 0-1 0,1 0-3 16,-2 0 12-16,2 0 2 0,-2 1 8 15,2 1-8-15,0 0 71 0,-1 2-1 0,0 2 6 16,1 0 3-16,-2 13 12 0,-1-1 0 0,2 2-5 16,-1-2-15-16,2-9-3 0,0 8-12 15,0 1 2-15,0 0-7 0,13 17-5 0,-7-19-28 16,0-2 10-16,0-5-16 0,0-2-8 0,0 0 3 15,0-5-4-15,1 0-19 0,-7-2-6 16,11 0-25-16,13-16-19 0,-12 14-13 0,0-11-24 16,1 2-15-16,-1-3-12 0,-1-1-4 15,0-1 8-15,0-2-57 0,-3 1-10 0,0-3 17 16,0 1 24-16,-1-1 1 0,-4 1 9 0,5 3 9 16,-3 1 35-16,-1 4 14 0,-2 3 9 15,0 0 8-15,-2 2 3 0,1 1 63 0,0 2-21 16,-1-3-2-16,1 4 15 0,-1 0-8 0,0 1 5 15,0 1 24-15,-3 2-5 0,2 2 12 0,0 1 0 16,-1 1 10-16,0 11 13 0,0 3-1 16,2-11 11-16,0 7-3 0,0 3 14 0,12 21-24 15,-5-19 14-15,3 3-9 0,3-8-7 0,-1 4-2 16,3-6-3-16,0 1 2 0,3-8-21 16,-2 0-2-16,3 0-11 0,0-3-7 0,2-3 3 15,-10-1-15-15,4 0-9 0,20-15-23 0,-16 6-14 16,-1 1-5-16,-2-4-5 0,-1-2-12 0,-2-1-26 15,-2-4-8-15,0-2 2 0,-2-2-5 16,-3 3-3-16,-1-3 6 0,-1 0 10 0,-1 3-6 16,-1 2 10-16,-2 3 10 0,0 15-2 0,0-11 11 15,0 2 2-15,-11-3 8 0,5 9 8 16,1 2 12-16,-1 1 14 0,-7 5 5 0,0 5 7 16,2 3 14-16,0 6 9 0,2 0 4 15,2 3 8-15,2-1-11 0,1 3 2 0,0-2-4 16,4 1-8-16,0-11 4 0,0 3-1 0,14 23-5 15,-7-22 2-15,2 0-26 16,3-2 15-16,4-3-44 0,0-3-23 0,0-5-46 16,0-3-46-16,-4 0 13 0,9 0-148 15,25-14 25-15,-21 6-346 0,4-2 23 0,1 3 45 16,3-3 42-16,-1-2 33 0,6 2 58 0,2-1 4 16,4 0 43-16,2 5 43 0,1-2 19 15,1 4 18-15,1-4-42 0</inkml:trace>
  <inkml:trace contextRef="#ctx0" brushRef="#br0" timeOffset="67908.81">11865 3831 1106 0,'2'6'406'16,"-2"0"-17"-16,-1 1-23 0,1 14-22 16,0-14-9-16,0 7-20 0,0 3-27 0,0 2-25 15,0 0-10-15,0-3-29 0,0 1-13 0,0-4-16 16,0-2-33-16,0-2 4 0,0-1-26 16,0-1 21-16,0-7-1 0,0 6-17 0,0-6-5 15,0 0-14-15,0 7 7 0,0-7-9 0,0 0-12 16,1 4-5-16,-1-7-7 0,-1 0-27 15,0-1-1-15,0-1 4 0,1-2 2 0,-1 0-31 16,0-10 5-16,1 9 10 0,0-4-18 0,0-3-2 16,0 1-23-16,0-1-2 0,14-15-2 15,-8 17-1-15,4-1 25 0,-5 3-5 0,6 0-35 16,3 1 0-16,-2-1 17 0,4 2 1 0,0 3-30 16,2-2 16-16,1 1-3 0,1 0-8 15,-1 2 4-15,-3 1-1 0,3 0 26 0,3 4-2 16,-13 0-16-16,4 0 2 0,2 0-8 0,14 15-11 15,-17-3 7-15,2-1 12 0,-5 0-10 16,0-2-1-16,-2 6 2 0,0 0 0 0,-2-3 24 16,-3 1-10-16,2 3 16 0,-3-3-14 0,1 3 24 15,0-2-22-15,-2-3-3 0,0 1 18 16,1-2-17-16,-1 0 17 0,0-1-20 0,0 10 0 16,0-5 18-16,2-4-20 0,-2 0 11 0,1-2-3 15,-1-2 3-15,1 1-13 0,0-2 8 0,0-1 6 16,0 0-3-16,2 0 10 0,0-1-3 0,0-1-16 15,2 0 15-15,11 2-2 0,-1-1-16 16,-2 0 12-16,-4-3 10 0,2 0-22 0,3 0 4 16,3 0 5-16,19-14-17 0,-14 11-15 0,-3 1 18 15,-1-4 5-15,-2 1-16 0,0 2 2 16,0-3 1-16,-6 4 1 0,-2 1-30 0,-1 0-4 16,-4 1 6-16,-3 0 2 0,0 0-15 0,0 0-18 15,0 0-21-15,0 0-17 0,7 0-16 16,-7 0-24-16,8-12-34 0,-8 9 17 0,1-1-78 15,-3 1-35-15,-1 0-33 0,-1-1-39 0,0 1 32 16,-1-1-249-16,0 1 37 0,-7-4 34 16,3 3 51-16,0-2 32 0,1 4 19 0,2-4 60 15,3 2 2-15,0-1 15 0,2 2 35 0,-1 0-8 16</inkml:trace>
  <inkml:trace contextRef="#ctx0" brushRef="#br0" timeOffset="70293.81">13094 3853 446 0,'0'0'296'0,"0"0"-12"0,0 0-32 16,0 0-8-16,0 0-25 0,0 0-7 0,0 0 24 15,0 0-23-15,0 0-25 0,0 0 41 0,0 0-7 16,0 0-14-16,0 0-11 0,16-12-12 16,-7 12 0-16,9 0-16 0,-1 0-7 0,6 0-10 15,0 0-16-15,23-10-12 0,-22 10-14 16,-11 0-13-16,3 0-20 0,2 0-21 0,1 0-25 15,-1 0-31-15,-4 0-34 0,-2 0 3 0,-3 0-108 16,-1 0-56-16,-1 0-23 0,-7 0 20 16,8 0-171-16,-8 0-109 0,0 0 20 0,8 0 23 15,-4-2 70-15,-5 2 3 0,0 1 26 16,-3 0 0-16,0-1 41 0,-1 3 30 0</inkml:trace>
  <inkml:trace contextRef="#ctx0" brushRef="#br0" timeOffset="70547.48">13189 3980 214 0,'-3'2'474'0,"3"1"-62"0,-1 1-56 16,0-1-43-16,2 1 67 0,0-1-25 0,1-1-20 16,2 3-17-16,0-4-23 0,2 2-10 0,8 3-44 15,4-2-14-15,2 1-22 0,-3 0-14 16,4-3-18-16,0 1-26 0,-3-1-33 0,3-1-26 15,-2-1-39-15,3 0-58 0,0 1 3 16,-12-1-132-16,2 0-79 0,2 0-71 0,22-11 29 16,-15 8-248-16,-1 3 23 0,-2-6 41 15,4 0 5-15,1 1 40 0,-3 1 50 0,2-1 36 16,2 2-8-16,2 0 29 0,-4 2 25 0</inkml:trace>
  <inkml:trace contextRef="#ctx0" brushRef="#br0" timeOffset="70923.48">14002 3784 323 0,'-4'-4'444'0,"3"0"-73"0,-1 3-63 0,0 0-19 16,2 1 8-16,-2 0-38 0,2 3 40 16,-2 3-9-16,2 0-6 0,-1 15-5 0,0 3-15 15,1-10 7-15,0 9-8 0,0 6-29 0,0 3-4 16,0 0-8-16,0 4-24 0,0 1-25 16,11 40-2-16,-9-38-6 0,0 1-30 0,0-1-13 15,-2-4-23-15,2 0-19 0,-2-2-19 16,0-4 2-16,2-4-27 0,0-4-18 0,-2-2-14 15,0-9-15-15,0-10-51 0,0 7-59 0,0-7 10 16,-2 6-132-16,2-9-50 0,-2-3-54 0,0 0 32 16,2 0-236-16,-4-13 38 0,1-2 30 0,-1 1 47 15,0-3 0-15,-1 0 61 0,1 2 17 16,-2-1 33-16,5 0 40 0,-4 3-3 0,3-4-5 16</inkml:trace>
  <inkml:trace contextRef="#ctx0" brushRef="#br0" timeOffset="71311.02">13931 3918 409 0,'0'-6'462'0,"0"1"-65"15,0-1-56-15,0 1-6 0,0 0-4 16,1-1-51-16,0 1 0 0,1 0-26 0,-1 1-12 16,-1 4-15-16,5-11-18 0,0 9-12 15,7-7-17-15,1 1-10 0,2 1-8 0,0 3 3 16,4-1-15-16,-1 2-5 0,4 3-17 0,-1 0-21 15,-10 0-14-15,9 0 8 0,20 12-29 16,-17-5 9-16,0 1-22 0,-4 2-9 0,0 0 9 16,-4 4-5-16,-1 0-28 0,-3 2 13 0,-2-1-9 15,-6 2 0-15,-1-2 0 0,-2-3-6 16,0-3-12-16,-12 16 19 0,5-11-10 0,-1-2 2 16,-4-1-11-16,-1 0 9 0,0-3-22 15,-3-2 0-15,-3 2-17 0,2-4-8 0,-1-1-17 16,0 1-7-16,0 0-3 0,11-4-18 15,-3 0-11-15,0 0-20 0,1 0 8 0,1 0 9 16,2 0-81-16,6 0-23 0,-9 0-4 0,9 0-41 16,0 0-12-16,-7 0 25 0,7 0-168 0,-4-7-91 15,6 3 35-15,3-1 29 0,6-2 32 16,5-2 9-16,0 2 47 0,4 0 37 0,1-2-25 16,3 0 6-16</inkml:trace>
  <inkml:trace contextRef="#ctx0" brushRef="#br0" timeOffset="71727.13">14755 3824 676 0,'-2'-3'388'0,"1"-1"-25"0,1 3-47 16,0-2 21-16,-1 1-30 0,2 0-24 0,-1 0-20 16,0 0-13-16,0-1-29 0,0 3-11 0,0-2-29 15,0 1-10-15,0 0-23 0,1-2-11 0,1 3-10 16,-2 0-13-16,0 2-6 0,2 0 4 16,0 2-1-16,0 1 9 0,0 0-5 0,8 9-11 15,-3 2 25-15,1 8-14 0,1-7 0 0,3 2 10 16,-1 2 15-16,3 2-18 0,-1 0-14 15,-2 0 19-15,3 0-18 0,-1-4-8 0,-1 3 1 16,1-1-11-16,-1-3-8 0,-2-3-21 0,1-2-11 16,-3 0-6-16,0-1-46 0,-1-5-10 0,-3 0-37 15,-1-3-2-15,1-1-50 0,-4-3-34 16,0 0-55-16,0 0 17 0,0 0-121 0,0 0-34 16,7-14 32-16,-7 8-246 0,-2-1-11 15,6-11 31-15,-4 11 42 0,0-6 39 0,0-3 34 16,0-2 54-16,0-1-16 0,0 1 17 15,0 0 29-15,0 1 52 0</inkml:trace>
  <inkml:trace contextRef="#ctx0" brushRef="#br0" timeOffset="71964.25">14989 3813 1056 0,'0'-4'378'0,"0"0"-49"0,0-1 29 16,2 3-32-16,-4-1-51 0,2 2 1 0,0 1-15 15,-3 2 0-15,-1 1-3 0,1 1-20 0,-8 10-26 16,2 0 2-16,-2 1-16 0,0 2-27 15,0 3-6-15,-1 3-9 0,-1-1-15 0,-1 0-22 16,1-2 4-16,2 2-9 0,-3 0-6 16,3-1-37-16,-3-2-9 0,3-5-51 0,0 1-22 15,2-2-47-15,0-4-37 0,0 0 10 0,5-3-118 16,-2-2-57-16,2-3-70 0,4-1 29 16,0 0-237-16,0 0 15 0,-9 0 80 0,9 0 13 15,-12-12 27-15,8 8 31 0,2-2 35 16,-2-6 22-16,-2 1 4 0,-1-1 15 0</inkml:trace>
  <inkml:trace contextRef="#ctx0" brushRef="#br0" timeOffset="72204.89">14667 3991 910 0,'0'-2'467'15,"0"0"-43"-15,0 2-26 0,2-3-31 0,2 3-20 16,-1-3-25-16,4 2-23 0,9-4-21 0,2 0-27 15,-1-1-34-15,8-1-35 0,-2 0-3 16,-1 0-22-16,2 5-4 0,1-6-44 0,-2 0-23 16,4 1-28-16,-6 4-52 0,-2-3-27 15,0 1-31-15,3 1 6 0,-6 1-147 16,2-2-35-16,2 2 21 0,-8-1-257 0,-2 0-24 16,-1 1 33-16,-1 0 11 0,0 3 25 0,11-4 56 15,2 0-14-15,2 1 56 0,2 2 15 0,4-2 2 16</inkml:trace>
  <inkml:trace contextRef="#ctx0" brushRef="#br0" timeOffset="73010.03">15510 3866 800 0,'2'-3'326'0,"2"2"-41"0,-1-1 11 16,-3-1-46-16,2-1-3 0,0 0-30 15,0-2 25-15,1 2-9 0,-3-3-6 0,0 1-9 16,0 0-27-16,0 6-10 0,0-11-13 0,0 0-11 16,-18-11-19-16,11 16 3 0,-2 0-13 15,2 1-13-15,-2 5-1 0,1 0-9 16,0 0-10-16,-16 9 11 0,6 1-2 0,2 7 6 16,-1 2-10-16,0 1-9 0,4 2 13 0,2 2-19 15,0 1 8-15,4-4-20 0,1 2 1 0,3 0-20 16,3-4 13-16,0-11-27 0,0-1 8 15,9 15-1-15,-2-14 1 0,1-2-17 0,0-2-10 16,0-4-8-16,1-1-6 0,9-8-6 16,-2 1-2-16,2-2 0 0,0 1 1 0,0-2-19 15,2-2 17-15,-4 0-15 0,2 0 4 0,-5 1 9 16,3-1 0-16,-3 2 1 0,-1 0-12 16,-3-1 4-16,0 3 15 0,2-2 9 0,-6 2 9 15,1 4-4-15,-1 2 21 0,-3-2-7 16,0 2 14-16,0 2 6 0,0 0-8 0,-2-1-11 15,3 1 1-15,-2 1-24 0,-1 0 6 0,0 0 30 16,0 0-11-16,0 0 21 0,4 10-4 16,-6-4-6-16,2 1 15 0,2 12 23 15,-2-9 1-15,0 6-1 0,0 7-4 0,0 2 26 16,0 2-21-16,0 3 9 0,11 30-1 16,-11-43-8-16,0 7-8 0,0 5 3 0,0 3-16 15,0 4-5-15,0-2 3 0,0 2-6 0,0-2-9 16,0 2-3-16,0-3-5 0,0-2 0 15,0-5-2-15,0-2-9 0,0-7-25 0,0 0-3 16,0-6 0-16,0-2 0 0,0-2 0 0,16 3 0 16,-12-9 0-16,1-2 0 0,3 0 0 15,8-5 0-15,-2-2 0 0,4-2 0 0,-3-6 0 16,6-2 0-16,-6 0 0 0,1 0 0 0,2 1 0 16,0-3 0-16,0-1-198 0,-1-1-63 15,0 0 25-15,-2-2-205 0,1 1-66 16,-3 3 44-16,4-1-204 0,-2 2 63 0,1-2 39 0,-1 3 46 15,-1-4 38-15,1 1 34 0,-3 2 47 16,1-1 32-16,-1 4 14 0,-1-1 39 0,-2 7 35 16,3-2-16-16,-4-3 23 0</inkml:trace>
  <inkml:trace contextRef="#ctx0" brushRef="#br0" timeOffset="84104.85">17827 3915 527 0,'15'0'277'0,"-15"0"-34"0,0 0-14 15,0 0-27-15,0 0-10 0,14 0 3 0,-14 0-15 16,20 18-16-16,-17-21-2 0,-1 0-10 0,0 1-3 16,0 1 2-16,0-3-3 0,-2 0-10 15,2 0-14-15,-4 1-32 0,0-3 11 0,2 1-10 16,-2-1-11-16,-7-6 7 0,1 0-17 16,-2-1-7-16,-1 0 7 0,-1 2-2 15,-1 0-17-15,-1 2 0 0,0 0-8 0,0 5 17 16,0 0-7-16,2 2-6 0,-1 2-11 0,4 0-14 15,-4 0 4-15,-19 17 21 0,14-6 3 0,-2 6-4 16,4 0 25-16,-2 2 0 0,3 3-8 0,1 1 0 16,0 1-3-16,1 1 12 0,2-1-5 15,2 2-10-15,5-1 6 0,0-4-17 0,4-1 0 16,0-12-6-16,0 4 2 0,17 12 0 0,-6-14-5 16,3-4-2-16,1-1-15 0,-1-4 1 15,-5-1-28-15,5 0 0 0,17-15-11 0,-13 5-14 16,-2-1-20-16,-1-4 10 0,1-2-6 0,-3 1-10 15,1-2-3-15,-3-1 11 0,0 1-6 0,-1 0-5 16,-2 1 7-16,-2 1-15 0,-5 6 21 16,4 2 5-16,-3-2 36 0,-2 3-17 0,2 3 12 15,-2-1 0-15,1 2-6 0,-1 0 14 16,0 1 16-16,0 2 19 0,-1 2-7 0,1 1 18 16,-1 1 11-16,0 1 15 0,1 2 0 0,1 0 10 15,3 11-12-15,-4-9 15 0,8 18-2 16,-1-10-2-16,1-1-12 0,4-3 8 0,-1-1 4 15,0 0-20-15,1-4 8 0,1-1-5 0,1-3-10 16,-3 0-2-16,0-3-19 0,9 0-8 16,-11-1-16-16,16-10-12 0,-8 2-1 0,-3-2-19 15,0-1-25-15,-1-3-2 0,-2 0-13 0,-1-2-4 16,-1-1-7-16,-3 0-1 0,-2 0 13 16,0 1-11-16,-3 3 9 0,0 5 11 0,-1-1 4 15,0 2 8-15,0 7-4 0,0 0 13 0,0 0 8 16,0 0 8-16,-2-10 17 0,1 12 27 15,-1 1 9-15,0 4 16 0,2-1 12 0,-1 1 7 16,1 12 4-16,0-9 6 0,0 4 7 16,0-1-10-16,0 3 1 0,0 2 4 0,14 19 6 15,-10-19-24-15,-1-1 9 0,0-6-10 0,-1-1-21 16,0-5 1-16,-1 0 2 0,0-1 5 16,0 0-1-16,0-1 9 0,-1-2-8 0,3-1-11 15,-3 0 11-15,-3 0-27 0,3-3-3 16,-1 1-3-16,0-3-23 0,0-2 17 0,-1 3-22 15,-4-13 4-15,3 1-10 0,1-1 2 0,1-1-1 16,1 13-6-16,0-4-7 0,0 1-1 16,0-2 17-16,0 2-13 0,0-3 16 0,14-14-15 15,-6 12 16-15,-1 0-5 0,3 2-6 16,0 0 8-16,2 2 7 0,2 0 1 0,3 1 3 16,-2 3-8-16,-1 2 13 0,-2 3 5 0,-3 0 2 15,3 0-17-15,17 16 11 0,-14-7 19 0,-1 5-7 16,0 2-2-16,-1 1 22 0,-2 3-4 15,-1-2 22-15,0 0-19 0,-4-3-1 0,0 4-14 16,-1-3-3-16,-1 2 2 0,0-8 6 16,-2-1-10-16,0 0-18 0,0-3-11 0,-2-1 2 15,1-2-19-15,0 1-20 0,-1-2-31 0,0 1-31 16,1-2-26-16,-1 3 13 0,0-2-151 0,0 0-69 16,2 0 29-16,-1 0-205 0,0-2-51 0,1 2 58 15,1-2 64-15,0 0 4 0,5 0 32 16,-3 0 29-16,-5 0 18 0,7 0 45 15,8 0-10-15,19-10 38 0</inkml:trace>
  <inkml:trace contextRef="#ctx0" brushRef="#br0" timeOffset="84452.78">18703 3974 977 0,'3'-3'381'0,"0"0"-42"16,-1 1-43-16,0-2 5 0,-3 1-9 0,2-1-41 15,-2 1 7-15,0 0-12 0,0-2-34 0,-2 2 8 16,-1-1-27-16,0 1-13 0,-2 1 0 16,-1 1-30-16,-1 0 7 0,-1 1-13 15,-5 0-3-15,-17 11-8 0,13-2 0 0,1 3-14 16,1 2-1-16,2 1-1 0,3-1 14 0,1 5-29 16,-1-5 3-16,5 4-6 0,4-1-9 0,0 1-18 15,2-11 0-15,0 0 7 0,0 2-4 16,12 5-33-16,1-5-5 0,-3-5-28 0,3-2-2 15,-2-2-28-15,-1 0-15 0,4 0-34 16,22-13-51-16,-17 4-2 0,0-1 11 0,-1-3-83 16,-1-3-17-16,-2-2-14 0,-3-1-22 0,0-2-23 15,-1 0 26-15,-2-1-141 0,-5-2-60 16,3 0-13-16,-7 11 15 0,0-5 26 0,0-4 29 16,0 0-13-16,0-1 26 0,-17-23 19 0,14 25 9 15,-6 2 294-15</inkml:trace>
  <inkml:trace contextRef="#ctx0" brushRef="#br0" timeOffset="84674.36">18736 3699 948 0,'-6'-15'247'0,"2"5"-7"0,0 0 14 15,2 4-5-15,-1 0-9 0,2 3-31 0,-2-1-25 16,2 1 25-16,0 2 16 0,-1-2-24 16,1 0-23-16,0 3 20 0,0 3 15 0,1 0-9 15,-1 1 7-15,2 3-4 0,-1 15 29 0,0-9-16 16,0 7 7-16,14 27-16 0,-10-17-21 16,2 0 2-16,1 2-1 0,-2 2-35 0,2-2 0 15,-2 1-31-15,0-2-23 0,-2-1 5 16,2-2-24-16,1-3-10 0,1 4-68 0,-2-7-34 15,-1 0-33-15,1-9-37 0,-4-1-53 0,3-2 16 16,-1-3-111-16,-3-3-75 0,0-2-54 16,1-1 32-16,-1-1-240 0,-1 0 71 0,-1-1 41 15,1-1 32-15,0-1 11 0,-1-1 20 0,2 0 60 16,-2-3 35-16,4 3 24 0,0-2 15 16,10-6-3-16</inkml:trace>
  <inkml:trace contextRef="#ctx0" brushRef="#br0" timeOffset="85802.39">20350 3941 973 0,'0'0'305'16,"17"-37"12"-16,-22 21-28 0,2 3-38 0,-4 1-16 16,0 0-42-16,0 3-5 0,-2-2-20 15,-3 3-20-15,1 3-15 0,-3-1 8 0,-2 1-7 16,0 3 9-16,4 2-21 0,3 0 5 0,-5 0-19 16,-20 12-12-16,16-7 0 0,-3 3 12 15,1 2-25-15,2 1 7 0,-1 1-18 0,1 3 13 16,1 2-1-16,0 1 1 0,3 2 6 0,1 2-6 15,3 0-8-15,1 1 5 0,4 2-2 0,1-1-8 16,4-2 7-16,0-10-18 0,11 19-3 16,3-11-1-16,1-3-1 0,1-1-16 0,2 0 14 15,4-2-17-15,-3-4 0 0,3 0-9 0,3-4 7 16,-1-2-16-16,2-3-10 0,-12-1 8 16,9 0-5-16,29-11-17 0,-26 3-15 15,2-1 7-15,-4-2-7 0,1 0 2 0,-2-3-10 16,-5 0 4-16,1-2-1 0,-2-2 0 15,-2 0-10-15,-3 3 10 0,1-3-6 0,-5 2-3 16,-1-3 3-16,-2 5 11 0,-1-4-8 0,-3 1-1 16,-1 3 16-16,0 4-10 0,0-4 4 15,-12-15 2-15,5 14 16 0,-1 0-13 0,-5 0-3 16,2 2 6-16,-5 0 4 0,1 4 0 0,-4-1-6 16,-4 3 15-16,4 4-8 0,-3-2-11 15,-2 3 15-15,12 2 4 0,-7 0-9 0,-3 0 17 16,-24 10-16-16,21-5-5 0,0 1-5 0,1 0-26 15,0-1-15-15,1 5 6 0,1-1-66 16,3-1-45-16,3 0-8 0,3 0-19 0,4-1-25 16,3 0-10-16,5-2 23 0,1 3-216 15,0-8-28-15,0 0 18 0,0 0 31 0,22 20 25 16,-14-14 37-16,1 0 26 0,6 0 3 0,-2 0 13 16</inkml:trace>
  <inkml:trace contextRef="#ctx0" brushRef="#br0" timeOffset="86316.49">20327 3521 780 0,'0'-4'299'0,"0"0"-15"0,-2 0-21 0,2 1-26 16,0-1-11-16,-3 2-14 0,1 0-6 0,2-1-6 15,-1 0-24-15,0 2-18 0,0 1-17 16,1-3 21-16,-2 3-5 0,1 0-17 0,-2 0-8 15,1 1 4-15,2 2-10 0,0 1 12 16,0 2-7-16,-2 1 7 0,1 1-11 0,1 2-1 16,0 6 10-16,0 4-11 0,0 4-4 15,0 2 10-15,0 4 3 0,0 2-17 16,0 2-11-16,0 4 11 0,14 45 1 0,-12-38-7 16,0 6 1-16,4 0-11 0,-2 3-9 15,1 2-12-15,-2-2-10 0,0-3-1 0,1-1-11 16,-4-4-26-16,1-4-12 0,1-4-8 0,-1-1-19 15,1-6-28-15,0 0-15 0,0-3-12 16,-2-5-12-16,0-16 3 0,0 3-47 0,0 1 11 16,0-2-112-16,-15 3-41 0,11-12-41 15,2 3 27-15,-2-6-253 0,3 0 50 0,-2-1 36 16,2 1-22-16,1-2 37 0,-1-1 10 0,0 1 49 16,-1 0 19-16,2-2 48 0,0 2-36 15,0 5 47-15</inkml:trace>
  <inkml:trace contextRef="#ctx0" brushRef="#br0" timeOffset="87758.43">21006 3825 870 0,'0'0'318'0,"0"0"-16"16,0 0-25-16,0 0-3 0,0 0-20 15,0 0-30-15,0 0 8 0,0 0-27 16,0 0-22-16,0 0 3 0,0 0 6 0,0 0-2 15,3 2-11-15,-4 19-5 0,1-13-14 0,0 6-11 16,0 5-4-16,0 1-12 0,0 0-7 16,0 1-11-16,0-1-15 0,11 16-3 0,-11-22-5 15,4-3-9-15,-3-3-16 0,1 0-6 0,-2-2-3 16,0 0 7-16,0-2-11 0,0 0 2 0,1-1 11 16,0 1 3-16,-1-2-1 0,0 0-10 15,0-1-14-15,0-1 19 0,0 0-25 16,-2-1 12-16,0-1-18 0,0 0-8 0,2-2 0 0,-3-1 10 15,2-1-19-15,0 0 12 0,0-1-13 16,1-9 1-16,-2 2-8 0,2 2-4 0,0 1 4 16,0 11 3-16,0-12-15 0,0-3 22 15,16-16-9-15,-10 17 4 0,1-1-12 0,6 1 11 16,-2 0-2-16,3 0-5 0,0 1-3 0,0 4 10 16,0 1-20-16,-2-1-2 0,-1 4 9 15,-2 3 7-15,-1 1-8 0,-1 0-5 0,-7 1-5 16,0 0 21-16,26 10-16 0,-15 2 26 0,-1 3-5 15,-4 2 15-15,1 4 4 0,-2 2-1 16,0-2 19-16,-5 4-9 0,1 3-21 0,0-3 10 16,-1 0-3-16,1-4 2 0,1 1-1 15,-1-3 8-15,3-3-25 0,-1-5 0 0,1 0-3 16,-1-4-5-16,2-3-21 0,0 0-9 16,0-1-46-16,0-1-17 0,-5-2-33 15,0 0-40-15,8 0 15 0,-2 0-117 0,13-16-43 16,-12 9-65-16,0 2 33 0,-4-1-229 0,-1 3 34 15,0-2 39-15,-2-1 44 0,0-1 20 16,0 7 36-16,0 0 30 0,0-7 24 0,0-1 23 0,0 3 55 16,0-2 9-16</inkml:trace>
  <inkml:trace contextRef="#ctx0" brushRef="#br0" timeOffset="88375.08">20959 3563 455 0,'0'-3'332'0,"1"1"-63"15,1-1-18-15,-2 1-28 0,0 1 20 0,-3 0-14 16,2 1-6-16,-1 1-6 0,-2 1-19 0,0 0-15 16,-1 0-17-16,1 0 26 0,-9 9-3 15,4 0-17-15,-3 2-4 0,-1 1 0 0,0 3-17 16,1 3 1-16,-1 1-4 0,4 2 4 0,-3 0 0 15,3 2-12-15,-1 3-5 0,0 3-3 16,1 3 0-16,3-2-31 0,0 2 22 0,3 1-32 16,0 0 1-16,3-18-7 0,0 8-9 0,12 33 11 15,-4-26-22-15,1-1 6 0,4-2-24 16,0-2-25-16,2-2-17 0,0-2-30 0,2-2-22 16,0-4-59-16,0 0-15 0,4-4 12 0,-2-2-109 15,5-1-37-15,2-5-41 0,0-3 26 16,0 0-267-16,0-2 39 0,2 0 25 15,-13 0 34-15,7 0 37 0,30-11 14 0,-22 6 32 16,2-2 29-16,-5 1 31 0,3-1-13 0</inkml:trace>
  <inkml:trace contextRef="#ctx0" brushRef="#br0" timeOffset="88797.73">21493 3589 767 0,'-2'-2'342'0,"1"-1"-18"15,-1 0-48-15,2 0 2 0,-1 2-22 0,2-1-17 16,1 2-29-16,1-1 22 0,1 2-4 16,12 4 2-16,0 3-14 0,1 4-7 0,0 3-7 15,2 4-2-15,-1 4-10 0,-1 4-2 16,1 3-7-16,-2 5-7 0,1-1-19 0,-2 3-19 16,0 1-5-16,-3-1-16 0,-3-1 10 15,1 0-34-15,-5-3-1 0,-1 1 2 0,-4-3-9 16,0-15-35-16,0 6-16 0,-14 28-26 15,5-25-44-15,-2-4-30 0,-2 0-64 0,-2 0 12 16,0-3-115-16,-2 0-53 0,-2-2 27 0,-1 2-277 16,2-4 2-16,0-1 28 0,0-5 57 15,1-2 54-15,3 1 2 0,5-3 34 0,2-2 41 16,2 0 20-16,3-2-6 0,2 0 44 16</inkml:trace>
  <inkml:trace contextRef="#ctx0" brushRef="#br0" timeOffset="89187.76">22482 3953 454 0,'-2'-3'438'0,"-1"3"-65"0,1-2-54 0,0 1 8 15,1-2 6-15,0 2-3 0,-1 0-15 0,1 1-3 16,0-1-18-16,0 1-20 0,0 0-18 16,1-2-10-16,2 2-21 0,2 2-21 0,1-5-22 15,11 0 6-15,5 1-22 0,1-3-8 0,3 2-18 16,3-1-20-16,1 1 4 0,-4 2-11 15,2-2-27-15,-1 1-1 0,-4-1-32 0,0 3-24 16,-2-3-56-16,-5 1-38 0,-2 0-71 0,-4 2 14 16,-1 0-145-16,-3 0-60 0,-5 0 31 15,0 0-275-15,0 0 45 0,7 4 26 0,-12-4 67 16,2 1 14-16,-1 1 18 0,-1-2 55 16,-9 7-11-16,-2-2 13 0,-3 2 61 0,-1-1 2 15</inkml:trace>
  <inkml:trace contextRef="#ctx0" brushRef="#br0" timeOffset="89411.86">22465 4071 747 0,'-3'4'516'15,"1"-1"-46"-15,0 0-17 0,1 1-14 16,1-1-39-16,2 1-10 0,-1 0-34 0,3 0-23 16,8 5-24-16,3-4-31 0,2 3-31 0,2-6-24 15,2 1 1-15,4 1-25 0,0-3-20 16,0 1-85-16,0-1-60 0,-14-1-60 0,6 0-60 15,3 0 11-15,19-10-168 0,-28 9-81 0,7-3 29 16,-7 1-283-16,-2-1 40 0,-2 0 65 16,-2 0 34-16,-1 2 32 0,3 2 40 0,0-3 32 15,0 3 20-15,13-4 8 0,3 1 37 16,5-1-29-16</inkml:trace>
  <inkml:trace contextRef="#ctx0" brushRef="#br0" timeOffset="97429.09">23603 3834 813 0,'13'-14'272'16,"-13"14"-18"-16,30-29 0 0,-22 20 17 0,-5 2-14 16,0 0-31-16,0 1 24 0,-3 0-33 15,0 1 12-15,0 5-47 0,0 0-1 0,0-6-6 16,0 6-8-16,0-8-5 0,-13-2-25 0,9 8-9 15,-2 0-20-15,0 1-3 0,-3 1-15 16,1 1 0-16,-1-1-9 0,-21 10-18 0,10-1-2 16,0 1 8-16,2 4-5 0,-1 3 10 0,5 2-6 15,1 1-9-15,0 3-14 0,1 0 8 16,2 1-5-16,3 1-3 0,3 4 2 0,2-1-8 16,2-14 1-16,0 6-13 0,17 24 6 15,-4-23-6-15,2-2-4 0,4-4 12 0,5-4-4 16,-3-1-10-16,5-4-7 0,2 1-2 0,-1-5 0 15,-15-2-8-15,11 0-5 0,2 0-9 16,26-16-2-16,-26 7-6 0,0 0-10 0,-2-2 16 16,-4-3-6-16,-1-2-15 0,-2 0-4 0,-3-1 12 15,-1-1-6-15,-3-3-13 0,-4 0 14 16,-2-1-1-16,-1 2-3 0,-2 11 1 0,0-6 8 16,-14-17-10-16,4 15 18 0,-2 6-3 15,-2-1-9-15,-6 2 15 0,-3 3-9 0,-2 1-4 16,-2 2-19-16,0 3 5 0,0 1-24 15,12 0-32-15,-8 0 11 0,-1 0-21 0,-29 9-13 16,26-5-15-16,0 2-17 0,4-3-29 16,5 0-35-16,2 0 18 0,4-3-220 0,12 0-44 15,0 0 35-15,0 0 50 0,-12-7 13 0,16 3 43 16,0 0 9-16,5-6 19 0,2 0-12 16</inkml:trace>
  <inkml:trace contextRef="#ctx0" brushRef="#br0" timeOffset="98127.48">23731 3517 219 0,'-1'-7'307'0,"-1"-1"-8"15,-4-7-39-15,1-1-25 0,1 4 7 0,1 3 3 16,0 1-32-16,0 1-10 0,1 2-30 16,-1 0-4-16,1 2-14 0,-1 0-24 0,-1 1 14 15,1 1-10-15,-1 1 4 0,0 1-16 0,4-1-8 16,0 0-3-16,0 0 17 0,-13 14-14 16,7 0 10-16,1 0 19 0,2 5-4 0,0 5 2 15,2 2 1-15,1 4 6 0,0-14-1 0,0 8-4 16,0 5-13-16,0 5-13 0,0 4 15 0,0 1-19 15,11 45-7-15,-5-40-2 0,-3-1-13 16,2 1-26-16,0-1 16 0,-1-3-11 16,-1-1-9-16,1-5-27 0,-1-2 10 0,2-3-22 0,-3 1-9 15,-1-3-2-15,2-4-12 0,-1-3-19 16,-1-6-24-16,0-5-2 0,0 0-22 0,-1-2-11 16,1-2-13-16,1-1 8 0,-2-4-94 0,0 0-27 15,0 0-45-15,0 3-34 0,0-6 25 16,0 1-224-16,0-3-23 0,1 0 28 0,0-1 36 15,5-8 34-15,3 3 9 0,1 0 52 0,0 0 16 16,4-4 27-16,-1 3 11 0</inkml:trace>
  <inkml:trace contextRef="#ctx0" brushRef="#br0" timeOffset="98714.53">24360 3831 1001 0,'2'0'359'16,"0"3"-17"-16,0 1-42 0,0 15 60 0,0 4-16 15,-2-8-15-15,0 8-13 0,0 6-25 16,0 2-18-16,0 4-26 0,0 2-19 0,0 1-14 15,0 1-17-15,0 0-36 0,0-3-9 0,0 0-24 16,0-3-3-16,0 0-44 0,0-2-20 16,0-4-19-16,0-3-38 0,0-5-12 0,0-4-31 15,0-4-55-15,9 4 10 0,-8-12-89 16,1-2-31-16,-2-2-44 0,0-2-47 0,0-1 30 16,0-4-231-16,0 1 36 0,0-14 35 0,1-1 14 15,-1 9 13-15,0-4 42 0,0-5 10 0,0-1 45 16,0-1 14-16,0 1-53 0</inkml:trace>
  <inkml:trace contextRef="#ctx0" brushRef="#br0" timeOffset="98994.28">24383 4017 412 0,'0'-19'358'15,"-6"0"-38"-15,6 0-5 0,-11-15-8 0,10 20-35 16,0 3-33-16,1-1 49 0,0 3-24 16,0 9-19-16,0-13-31 0,0-1 5 0,16-12-36 15,-9 13-3-15,7 4-10 0,-1 2-16 16,-1 1-13-16,4 5-6 0,6-2-13 0,-15 3-7 15,7 0-3-15,19 12-9 0,-14-2-12 0,-1 3-10 16,-3 2 3-16,2-1-14 0,-4 1-3 0,-1 2-8 16,-4 1-3-16,-1 0 4 0,-3 0-20 15,-3-4-5-15,-1 5 5 0,0-9-1 0,0 4-15 16,-18 16-25-16,8-13-20 0,-5-2-32 16,0-4-23-16,-1 2 8 0,2-3-98 0,-6-3-34 15,0-5-46-15,2 1-48 0,8-3 30 0,-3 0-241 16,-15-15 38-16,13 9 35 0,3-2 7 0,2-1 30 15,-1-4 25-15,5 0 40 0,0-1 9 0,4 2 43 16,-4-2-16-16</inkml:trace>
  <inkml:trace contextRef="#ctx0" brushRef="#br0" timeOffset="99342.21">24276 3621 627 0,'-4'-4'369'0,"2"0"-53"0,-1 3-41 0,0-1 2 15,-1 4-25-15,0-2-32 0,-1 2 26 0,-9 7-18 16,2 2 6-16,1 4-6 0,-3 3-10 16,1 2-1-16,-1 2-10 0,2 0-12 0,1 4-4 15,-3 4-11-15,3 0-9 0,-1 6-9 16,1 2 2-16,2-1-23 0,0 2-13 0,3 0-16 15,4 0 0-15,1 0-31 0,1-20 8 16,0 8-16-16,15 35-18 0,-4-30-14 0,2-4-18 16,4-1-36-16,5-3-28 0,0-2-20 15,4-2-27-15,3-3-25 0,3-3 11 0,-3-1-103 16,4-2-34-16,-3-4-37 0,2 0 24 0,-3-1-188 16,4-3-55-16,2-2 5 0,-19-1 58 15,7 0 8-15,2 0 28 0,25-17 24 0,-25 4 53 16,0 2-13-16,-2-1 38 0</inkml:trace>
  <inkml:trace contextRef="#ctx0" brushRef="#br0" timeOffset="99658.05">24914 3546 494 0,'1'3'367'0,"2"0"-35"0,5 12 3 16,0 6-13-16,4 3-40 0,-1-1 25 15,3 8-6-15,1 2-6 0,2 1-12 0,-1 4-9 16,2 4-25-16,-2-1-8 0,0 0-9 16,-2-2-40-16,-2-1-16 0,-4-2-12 0,-3 1-4 15,-4-4-32-15,-1-17 2 0,0 7-32 16,-18 33-36-16,3-29-49 0,-3 0-46 0,-1 1 3 15,-4-7-145-15,-1-1-87 0,4-5 23 0,-2-1-305 16,1-4 39-16,1 0 27 0,8-9 31 16,12-1 56-16,-7 0 32 0,7 0 26 0,-7-14 21 15,10 7-19-15,12-2 6 0,6-6 35 0</inkml:trace>
  <inkml:trace contextRef="#ctx0" brushRef="#br0" timeOffset="100143.34">25641 3834 394 0,'5'-10'577'0,"3"0"-115"0,-4 4-81 0,0 0-58 16,-1 4-17-16,0 2 0 0,1 3-5 16,0 2-9-16,5 7-11 0,1 2-12 0,2 3 5 15,-2 5-32-15,3 0-9 0,0 1-25 0,-3-2-21 16,3 2-1-16,-2-3-29 0,1 1-23 15,0 1-5-15,-2-1-26 0,0-1-17 0,-1-5-28 16,-2-3-28-16,-1-2-33 0,-3-5-26 0,0 1-26 16,1-6-53-16,-1 2 11 0,-3-2-109 15,0 0-51-15,0 0-42 0,11-13 26 0,-5-2-124 16,-3-2-68-16,2-5-31 0,-4 1 47 16,0-2 29-16,0-1 32 0,0 1 32 0,-1 2 23 15,0 10 159-15,0-2 12 0,0-1 367 16,0 2 31-16,0 0 41 0,0 4-9 0,0 1-31 15,0 0 65-15,0 7-22 0,0-7-19 16,0 7-26-16,0-7 1 0,0 7 2 0,-16-8-7 16,12 9 19-16,1 4-19 0,-8 7 5 0,-3-1-11 15,2 9-19-15,-2 1 0 0,0 2-23 16,-1-2-21-16,3 0-17 0,-4 2-16 0,3-2-6 16,-2-1-17-16,2 0-32 0,-1 1-25 0,-1-1-46 15,5-5-40-15,0 0-54 0,3-8-30 16,2 0 8-16,1-1-144 0,-2-4-61 0,2 0 27 15,-2-1-299-15,1-1 45 0,5 0 57 0,0 0 22 16,0 0 39-16,-15-12 14 0,10-1 18 0,-2-1 59 16,0 0 14-16,2 6 50 0,2-3-19 15</inkml:trace>
  <inkml:trace contextRef="#ctx0" brushRef="#br0" timeOffset="100339.86">25566 4017 363 0,'-2'-1'601'0,"1"-2"-80"16,-1 2-35-16,1-1-29 0,0 0-33 15,1 1-36-15,1-1-38 0,2 0-40 0,1-1-40 16,2 2-32-16,11-2-29 0,3-2-16 16,1-2-11-16,4 3-57 0,0-2-36 0,3-1-60 15,3 1-50-15,2 2 2 0,-1 0-141 0,-1-3-51 16,2 2-69-16,0-2 27 0,5 2-283 16,-4 0 59-16,0 5 38 0,0-3 22 15,4 3 22-15,-19 0 32 0,9 0 38 0,7 0-1 16,3 0 23-16,43 16 5 0</inkml:trace>
  <inkml:trace contextRef="#ctx0" brushRef="#br0" timeOffset="100891.82">26776 3628 383 0,'-1'-2'492'0,"-1"2"-76"16,-1 2-61-16,-1 1 22 0,-8 8-34 15,-1 3-14-15,-2 3-20 0,2 2-11 0,-3 2-4 16,1 5-22-16,-1-1-12 0,1 3-10 0,2 5-12 16,1-2-19-16,2-2-6 0,2 3-32 0,3-3 6 15,2 3-22-15,3-3-12 0,0-15-17 16,0 4-15-16,16 23 10 0,-4-22-3 16,1-4-13-16,1-4-12 0,5-2-10 0,-1-4-39 15,5-3-25-15,0-2 0 0,-11 0-41 0,6 0 2 16,21-19-16-16,-15 7-16 0,-3-2-16 15,-3-1-6-15,0-2-7 0,-3-5 2 0,2 0-3 16,-4-2 0-16,1-2 5 0,-4 3-1 0,-2-3 15 16,-1-3-5-16,-5 3 14 0,-2 11-5 15,0-2 5-15,-15-24 10 0,3 23 2 0,-2 3-3 16,-5 4 5-16,-5 1 2 0,-1 5 3 0,-1 2 2 16,13 3 7-16,-8 0-6 0,-29 11-14 15,22-4-25-15,2 3-19 0,2-3 7 0,4 1-69 16,2 3-35-16,2-3-22 0,2-1-52 15,6 2 25-15,1-5-191 0,4 0-60 0,3-3-1 16,0-1 37-16,0 0 39 0,0 0 36 16,8-1 23-16,-3 0 24 0,8-6 18 0,-2-2 8 15</inkml:trace>
  <inkml:trace contextRef="#ctx0" brushRef="#br0" timeOffset="101189.62">26798 3473 510 0,'0'-2'471'0,"1"-2"-51"0,0 3-47 0,-2 1-8 16,0 4-16-16,-1 1-5 0,-2 15-4 15,0 5-14-15,1 4 2 0,0 0-30 0,3 5-4 16,0-15-35-16,0 11-28 0,0 8-24 0,0 5-23 16,0 2 40-16,0 2-16 0,0 1-18 15,12 50-37-15,-12-77 4 0,0 13-33 0,0 4-1 16,0 0-37-16,-15 39-13 0,11-41-9 0,-1-2-65 15,0-3-30-15,-2-4-44 0,-1 0-21 0,0-2-25 16,-2-5-25-16,3-3 14 0,0-5-115 16,0-6-46-16,1-4-48 0,6-2 30 0,0 0-270 15,0 0 51-15,-9-15 41 0,12 10 39 0,3-9 35 16,0-1 38-16,3 0 6 0,2 1 25 16,5 1 33-16,4 3 22 0,4-1 8 0</inkml:trace>
  <inkml:trace contextRef="#ctx0" brushRef="#br0" timeOffset="102127.11">27509 3834 386 0,'5'-7'402'16,"2"1"-42"-16,-4-1-10 0,0 2-47 15,-1 1-5-15,0-1 2 0,0 1-23 16,-1 0-34-16,-1 0-28 0,0 1-23 0,0 3-7 16,0 0-28-16,0 0-14 0,0-7-10 0,0 7-12 15,0 0-22-15,0-7 6 0,0 7-31 0,0 0 12 16,0-5-9-16,-10-4-17 0,8 8 0 0,0 1-15 16,-2-2-10-16,3 0-10 0,-1 2 0 15,1-1 18-15,-1 0-14 0,0 0 1 0,1 1-12 16,0-1 8-16,-1 0-6 0,1 1 2 15,1-1-7-15,-2 0-3 0,2 1-5 0,-1 0 7 16,0 0-8-16,1 0-9 0,0 0 6 0,-1 0 0 16,1 0 5-16,-1-2-14 0,0 1 24 0,0 1-1 15,0 0-6-15,0 0 8 0,-2-1-11 16,1-1-3-16,-4 2-4 0,6 0 18 0,0 0-16 16,-9 0 5-16,-3 0 5 0,-18 13 15 0,11-3-2 15,0 4 0-15,0 1 10 0,2 2 7 16,1 4-3-16,-2-1-2 0,2-1 1 0,3 5 14 15,3-1-6-15,2 0-4 0,1-1-3 0,6-1-7 16,1-13-6-16,0 3 3 0,0 2 1 16,14 9-12-16,-8-15 13 0,0-1-10 0,9-1-7 15,0-1 8-15,-15-4-14 0,13 0-4 16,1 0-21-16,18-15 2 0,-14 5-7 0,0-3-11 16,0 1 5-16,-2-2-14 0,0-2 10 0,-1 2 1 15,0 0-1-15,-2-1-5 0,2 2 11 0,-6 1 3 16,0-1 13-16,-1 5 14 0,-2 2-2 15,-2-1 16-15,-1 4-6 0,0-1 1 16,0 2 1-16,-2-1-7 0,1 0 5 0,0 2-5 16,0 0 1-16,-1 1-3 0,-1 0 23 0,0 0 3 15,0 0 16-15,1 13 14 0,-1-4 11 0,3 12 9 16,-3-9 4-16,0 8-7 0,0 3 51 16,-16 30-20-16,13-23-15 0,-1-2 5 0,-3-2 0 15,3 2-27-15,-2 0-8 0,1-2 3 0,0 5-11 16,2-4-8-16,0-1 2 0,0-3-1 15,2-5-11-15,0-5 6 0,0-1 8 0,1-4 15 16,-1-3-15-16,1-5 13 0,0 0 0 16,0 0-9-16,0 0-10 0,13 7-15 0,2-14-28 15,-1-3-12-15,2 0-2 0,1-5 0 0,1 1-58 16,-1-2-35-16,0-1-18 0,0-1-49 16,-1-2-20-16,-2 1-17 0,2 0 18 0,1 2-127 15,-4-4-23-15,0 1 30 0,-4 1-225 16,-1 3-53-16,-4 2 56 0,0-2 40 15,-4 9 37-15,0-1 37 0,-14-14 27 0,3 8 28 16,-1 1 26-16,-4 1 3 0,-1 1 16 16,-2 0 42-16</inkml:trace>
  <inkml:trace contextRef="#ctx0" brushRef="#br0" timeOffset="102518.15">27323 3687 756 0,'0'-3'387'0,"-2"1"-33"16,1 1-31-16,-2 1-40 0,-1 0 42 15,-1 3-33-15,-6 5-15 0,-1 3-4 0,-2 2-24 16,1 1-7-16,-2 4-2 0,-3 1-14 0,4 2-19 15,1-2-1-15,-2 5 5 0,0 3-24 16,2 0 12-16,-1 4-20 0,1 1-18 0,-2 1-17 16,4 3 12-16,-1-1-25 0,4-2-10 15,4 6-13-15,4 1-22 0,0-22-8 0,0 9 10 16,13 36-11-16,2-29-34 0,4-2-30 0,2-3-27 16,4-3-30-16,4-2-13 0,2-4-31 15,4-3-38-15,0-4-27 0,3-2 14 0,-2-2-93 16,-3-7-43-16,1 1-38 0,-17-3 27 15,6 0-281-15,29-14 27 0,-23 7 60 0,-1-5 5 16,0-4 66-16,-5 0 11 0,-1-4 25 16,3-1 59-16,-5-6-13 0,-3 1 14 0,2 0 3 15</inkml:trace>
  <inkml:trace contextRef="#ctx0" brushRef="#br0" timeOffset="102835">27751 3549 461 0,'3'2'450'0,"7"7"26"16,-1 5-24-16,5 1-33 0,2 5-11 0,-1 2-41 15,3 4-5-15,2 4-31 0,-2 2-22 0,3 5-23 16,-1 4-38-16,-2 3-10 0,1 0-24 15,-5 0-17-15,1 1-26 0,-7-1-17 0,-3-3-24 16,-1 0-23-16,-2-3-19 0,-2-20-39 16,0 8-32-16,-16 33-36 0,-2-28-73 0,-1-1 9 15,-6-2-148-15,-7-3-75 0,-5-4 27 16,-2 3-291-16,-2-3 51 0,0-3 11 0,-3-1 63 16,1-2 24-16,0-1 63 0,2-1 5 0,1-2 4 15,1-2 35-15,2 1 49 0,2-2-23 0</inkml:trace>
  <inkml:trace contextRef="#ctx0" brushRef="#br0" timeOffset="104339.14">28507 3992 905 0,'0'-12'369'0,"0"12"-31"0,0 0-25 16,0 0-41-16,0 0 10 0,0 0-8 15,0 0-14-15,0 0-9 0,0 0-25 0,0 0-2 16,0 0-20-16,0 0-18 0,0 0-14 0,0 0-8 15,0 0-4-15,0 0-8 0,0 0-12 0,0-16-21 16,20 15 7-16,-9 1-14 0,5 0-22 0,2 0 3 16,22-6-21-16,-21 4-34 0,-1 0-22 15,-2-1-48-15,-3 0-31 0,-2 2 6 0,0 0-134 16,-3-1-64-16,-1 2 23 0,-3-2-267 16,-4 2-26-16,0 0 52 0,0 0 37 0,0 0 31 15,0 0 29-15,12 0-7 0,-14 0 26 16,0 2 18-16,-1 1 51 0,-1 1-22 0</inkml:trace>
  <inkml:trace contextRef="#ctx0" brushRef="#br0" timeOffset="104567.24">28522 4134 586 0,'-5'3'459'16,"2"0"3"-16,2-2-33 0,-1 1-30 0,0 0-24 15,1 1-22-15,1-2-17 0,3 0-43 0,-2 1-12 16,4-1-15-16,2 1-26 0,1-1-31 15,13 0-9-15,1 1-52 0,1-2-36 0,-14 0-32 16,9 0-40-16,1 0-46 0,2 0-38 16,1 0 6-16,0 0-124 0,0 0-19 15,0 0-64-15,1 0-26 0,2 0 27 0,0 0-275 16,0 0 49-16,27 1 45 0,-25 2 16 0,2 0 29 16,-2-1 24-16,1-1 26 0,2 3 45 0,1-3-4 15</inkml:trace>
  <inkml:trace contextRef="#ctx0" brushRef="#br0" timeOffset="105101.67">29283 3858 905 0,'-1'-5'345'0,"0"2"-52"16,1 2-12-16,-1-2-35 0,0 0-29 15,-1 2-25-15,2-1 35 0,-2 0-26 0,2 1-3 16,0-2-31-16,0 1-35 0,0 2-4 15,0-1 3-15,2 1-43 0,-2 0 5 0,0 1-7 16,2 1 22-16,0 1 5 0,-1-1-11 0,1 2 9 16,0 2 17-16,3 8 1 0,1 1 3 15,-1 2-10-15,-2 2 5 0,0 2-6 16,2 4 9-16,-1-4-24 0,-1-1-12 0,2 2 5 16,-1-3-2-16,0 1-24 0,0-1-7 0,0 0 3 15,-2-5-2-15,1 6-19 0,-1-4 0 16,-2 0 6-16,0-7 11 0,0 4-27 0,0 1-6 15,0 1 3-15,-13 18 11 0,9-19-22 16,2-2 12-16,0-3-7 0,-1-1-16 0,1-2-18 16,0 0-5-16,1-3 1 0,0 2-16 15,0-2-16-15,0-1-26 0,1 0-41 0,-2-2-52 16,0-1 14-16,1-1-142 0,-2-2-44 16,5-1 30-16,-4-1-204 0,2 0-9 0,3-15 17 15,-3 10 23-15,0-4 32 0,0-5 31 0,11-20 27 16,-9 17 41-16,-2-1 28 0,3 2 11 15,-1 5 5-15</inkml:trace>
  <inkml:trace contextRef="#ctx0" brushRef="#br0" timeOffset="105416.09">29300 3984 307 0,'-8'-13'321'15,"3"4"-6"-15,-1 0-5 16,-2-2 14-16,2-1-49 0,3 0-34 0,-1 3 45 16,2 0-47-16,1 1 6 0,0 0-11 0,1 8-18 15,0-6-28-15,0-1-5 0,0 7-30 16,0-8 4-16,0 1-22 0,19-10-5 0,-9 8-5 15,1 3-5-15,6 2-7 0,1 0-3 16,-8 4-9-16,5 0 0 0,5 0-5 0,25 12-6 16,-22-5-13-16,1 3-6 0,0-1-6 0,-2 4-1 15,-2-2-9-15,-2 0 1 0,-4 0-8 16,-1 1-2-16,-4-3-7 0,-2 5-12 0,-3-3 15 16,-4-1-9-16,0-10-7 0,0 8 4 0,-15 13 6 15,1-7-7-15,0-3-14 0,-4-1-4 16,-3 0-7-16,0-1-21 0,-4-3-34 0,2-3-38 15,0-1-32-15,4 3 13 0,3-5-96 0,16 0-44 16,-9 0-53-16,-1 0 26 0,-3-12-254 16,11 8 40-16,2 0 38 0,0 1 38 0,2-1 8 15,3 0 27-15,13-4 58 0,4-1-23 0,2 3 39 16,3 4 24-16</inkml:trace>
  <inkml:trace contextRef="#ctx0" brushRef="#br0" timeOffset="105665.84">29791 3991 1117 0,'4'0'476'0,"-2"0"-39"16,0 1-14-16,-1-1-44 0,1 0-28 0,0 0-24 16,0 0-36-16,2 0-2 0,-2 0-38 0,2 1-18 15,3-1-25-15,0 0-27 0,0 0-38 16,4 0 5-16,3 0-29 0,2 0-33 0,4 0-46 15,0 0-36-15,-2 0-49 0,2 0 3 0,1 0-137 16,-4 0-83-16,19-16 23 0,-18 9-260 16,-2 4-23-16,2-2 31 0,1-1 35 0,-2 0 27 15,-1 1 27-15,2-1 26 0,6 1 26 16,-6-1 36-16,-2 3 48 0</inkml:trace>
  <inkml:trace contextRef="#ctx0" brushRef="#br0" timeOffset="105999.74">30258 3802 876 0,'2'-6'402'0,"0"1"-59"16,0-2 62-16,0 3-44 0,-2-1-27 0,1 4-35 15,0-3-20-15,0 1-24 0,1 2-34 16,0 1-7-16,0 1-4 0,0 3 1 0,0 0-21 15,6 12-4-15,-2 1 4 0,1 4 1 16,-2 2-26-16,2 0-9 0,-3 4-19 0,0 0-4 16,3 3-9-16,-5-2 6 0,0-2-34 0,2-2 2 15,-1-1-10-15,-3 1-11 0,2-5-25 16,-2-2-29-16,3-5-8 0,-3-2-30 0,2-2-24 16,-2-1-21-16,1-2-28 0,-1-1-33 0,2-2 10 15,-2-2-146-15,0 0-52 0,0 0 29 0,0 0-256 16,0 0-18-16,10-12 41 0,-9 6 53 15,7-6 16-15,-5-2 19 0,2 3 56 0,-1 3 24 16,3-8-2-16,4 3 51 0,2 3 9 16</inkml:trace>
  <inkml:trace contextRef="#ctx0" brushRef="#br0" timeOffset="106812.89">29489 3630 593 0,'0'0'287'0,"-16"0"-24"16,-13-13-38-16,18 13-9 0,11 0-9 15,-11 0-26-15,-1 0 13 0,-17 14-14 0,12-7-17 16,1 0 4-16,-3 0-33 0,3 4-9 0,-1-3 22 16,2 5-16-16,-4-4 11 0,2 6-23 15,0-3-4-15,-1 3-3 0,2 1-33 0,-1 3 19 16,1 0-3-16,0 0-10 0,2 1-1 16,-3 3-1-16,4 4 7 0,-2 1 5 0,3 0 1 15,-3 2-21-15,4 2 15 0,3 0-17 16,0 0-4-16,4 1-19 0,4-2 12 0,0-15-19 15,0 7 2-15,14 31-25 0,-7-25-3 16,6-2-20-16,2-1-14 0,6-1 2 0,-1-2-85 16,2-2-39-16,2 2-36 0,1-7-50 0,4-1 23 15,0-3-243-15,4-3-29 0,0 1 15 16,2-5 51-16,1 1 19 0,2 1 57 0,2-3 7 16,2-4 25-16,3 3 13 0,0 1 7 0</inkml:trace>
  <inkml:trace contextRef="#ctx0" brushRef="#br0" timeOffset="107311.22">30453 3628 418 0,'0'-1'336'0,"0"0"-22"16,0 1-28-16,2 0 1 0,0 2-24 0,0 0 10 16,4 1-47-16,-2 1-26 0,11 7 43 0,-1 2-20 15,1 3-12-15,1 3-2 0,0 1-21 16,2-1-17-16,-3 2-16 0,0 1 2 0,0 3-13 16,1 2-8-16,-3 3-13 0,-1 2-5 15,-2 1-13-15,-1-1-2 0,-5 2-19 0,0 0-2 16,-4-17-5-16,0 7-13 0,0 3 1 0,-10 31-18 15,1-29 0-15,-1 0-25 0,-4-5-14 16,-2 0-22-16,-2-1-36 0,-1-3-26 0,-2 1 6 16,-2-3-91-16,-2-3-49 0,0-5-64 15,0 1 28-15,1-4-265 0,4-3 34 0,7-4 28 16,13 0 26-16,-8 0 30 0,8 0 25 0,-15-12 24 16,15 6 38-16,2 1 3 0,7-7 14 0</inkml:trace>
  <inkml:trace contextRef="#ctx0" brushRef="#br0" timeOffset="107630.07">31277 3791 517 0,'2'-2'426'0,"2"1"-35"0,0 2-54 16,0 1 31-16,7 7-17 0,1 5-7 0,3-1-24 16,-1 2-19-16,-1 2-13 0,2-1-30 15,0 4-32-15,-3-1-19 0,2-2-24 0,-3 0-21 16,1 2-2-16,-1-2-25 0,-2-5-49 0,1 2-25 16,-2-1-42-16,-3-5-36 0,-1-1-31 0,0-3 4 15,-2 0-118-15,-1-2-50 0,1-1-65 0,-2-1 27 16,0 0 22-16,0 0 22 0,7-11-276 15,-7 6 38-15,0 0 32 0,0-1 27 0,0-2 26 16,2-11 25-16,-2-1 18 0,2 0 44 16,-1 2-16-16</inkml:trace>
  <inkml:trace contextRef="#ctx0" brushRef="#br0" timeOffset="107834.61">31503 3842 269 0,'-1'-5'469'0,"2"0"-98"16,-1 1 23-16,-1 0-1 0,1 0-18 0,-2 1-55 15,0-1-31-15,2 3-34 0,-5 0 6 0,1 3 6 16,1 1-13-16,-10 8-29 0,-1 2-4 0,-3 3-9 15,1 1-42-15,0 2-3 0,-2-2-25 16,3-1 4-16,-1 3-17 0,0 1-22 16,0-3-32-16,3-2-35 0,-3-2-41 0,7 1-47 15,-3-3 5-15,4-3-130 0,-1-1-38 0,3-4-56 16,3-2 26-16,-4 0-297 0,3 0 22 16,4-1 64-16,0 0 17 0,0 0 52 0,-9-10 24 15,6 4 27-15,1 2 32 0,0-1 15 0,0 0-42 16,2 2 2-16</inkml:trace>
  <inkml:trace contextRef="#ctx0" brushRef="#br0" timeOffset="108044.16">31187 3970 503 0,'-2'-3'477'0,"2"2"-9"16,0-1-13-16,-2-1-21 0,2 2-33 0,2-1-31 16,0 0-30-16,0-1-48 0,4 0-16 15,13-1-38-15,-2 0-9 0,2 0-25 0,6 0-21 16,-4 1-19-16,3-1-24 0,3 1-43 0,-3 0-52 15,4 0-37-15,-1 0-55 0,2 1 4 0,0-2-131 16,-2 1-55-16,-2-2-79 0,6 1 32 16,-3-1-247-16,-1 2 44 0,4-1 33 0,3 1 13 15,-1 1 58-15,-1 0 38 0,-16 2-5 16,8 0 45-16,5 0 0 0,3 0-5 0</inkml:trace>
  <inkml:trace contextRef="#ctx0" brushRef="#br0" timeOffset="108674.84">32206 3805 247 0,'0'-3'469'15,"2"3"-35"-15,-2-4-58 0,0 1-49 0,2 0 3 16,-4-1-41-16,2 1-18 0,-2 1-12 0,0 0-42 15,-1-1-11-15,-3 0-13 0,0 3-11 16,-11 2-11-16,5-2 0 0,-17 16-18 16,7-2-7-16,0 1-9 0,1 1 11 0,1 2-16 15,0 1-12-15,2-2-5 0,4 3-19 16,-2 1-9-16,5-1-17 0,2-1-4 0,3-3-4 16,3-4 5-16,3-3-9 0,0-9-10 0,0 7 6 15,12 2-9-15,-6-6-10 0,1-3-7 16,13 0-18-16,-9 0 3 0,19-11-1 0,-10 1-2 15,1-1-13-15,-2-1-5 0,0-2-1 0,-2-1 1 16,-3-1 5-16,4 1-1 0,-5 0-7 0,-4 4 6 16,3 1 11-16,-4 2 14 0,-3 1-1 15,-1 2-12-15,1 1 12 0,-3 0-7 0,3 2-10 16,-5 1 9-16,3-1-5 0,-3 2 0 16,0 0-2-16,0 0 5 0,4 11 21 0,-4-4 13 15,-2 11 25-15,2-6-4 0,-12 29 11 0,5-15-7 16,3 0 42-16,-3 3 9 0,1 1-6 15,-2 0-9-15,4 2-9 0,-1 0-11 0,1-3-14 16,2 2 9-16,0-2-19 0,-2 1 6 0,3-2-11 16,-1-6 8-16,2-3-22 0,0-10 9 15,0 2-14-15,0-1 3 0,0-1 2 0,0-1 5 16,0-8-27-16,0 7 13 0,16 0 1 0,-12-8-22 16,2 0 8-16,11-4-9 0,1-4-13 15,-3-5 9-15,8 1-19 0,-3-3-19 0,-2 1-9 16,2-1 4-16,-2-2-41 0,3 2-44 0,-6-2-37 15,5 1-27-15,-1-1 18 0,-6 2-165 0,1-1-42 16,-6 2 32-16,-1-2-290 0,-3 2 33 16,0 4 45-16,2-3 65 0,-6 3 45 0,6-5 37 15,-3 5 4-15,1 4 36 0,0-1 34 0,12-5 40 16,-4-1-18-16,6 2 27 0,-3 1-7 16</inkml:trace>
  <inkml:trace contextRef="#ctx0" brushRef="#br0" timeOffset="108920.5">32603 3895 427 0,'-4'2'545'0,"2"-4"-43"0,0 2-61 0,4 0-29 16,-2-2-27-16,-2 6-7 0,4-6-30 15,2-1-26-15,-2 4-58 0,1 1-2 0,3 4-40 16,2-5-10-16,3 0-26 0,1 1-23 15,5 0-24-15,-8-2-33 0,7 0-44 0,-1 0-60 16,5 0-60-16,1 0 5 0,25-15-217 0,-16 12 24 16,1-5-329-16,-4 0 68 0,4-2 19 15,3 1 21-15,-9 0 59 0,-4 3 17 0,-1 1 32 16,8-1 31-16,-11 3 7 0,0 2 34 16</inkml:trace>
  <inkml:trace contextRef="#ctx0" brushRef="#br0" timeOffset="109214.78">33127 3742 1092 0,'-2'-4'484'16,"-1"0"-21"-16,1 2-33 0,4 1-51 16,-2 4-19-16,1-7-53 0,-1 4-20 0,2 0-49 15,-4 4-18-15,1 5 5 0,-1 7 2 0,0 3-6 16,2-5-6-16,-5 25-7 0,5-10-23 0,-2 3 10 15,2 1-25-15,0 2-7 0,0-18-40 16,0 9 6-16,0 3-28 0,0 1-12 0,0-1-10 16,0-6-77-16,0 2-24 0,0-4-56 0,0-1-37 15,0-1 10-15,0-5-111 0,0-4-58 16,-14 5-34-16,14-15 27 0,0 0-303 0,-10 0 29 16,8-4 41-16,4-4 50 0,-7-1 48 15,0-3 23-15,-4-1 32 0,4 1-12 0,-8-2 57 16,2-3 34-16,2 2-51 0</inkml:trace>
  <inkml:trace contextRef="#ctx0" brushRef="#br0" timeOffset="109772.77">32084 3575 764 0,'4'-1'374'0,"-4"1"-9"0,-1-1-37 15,-2 1-41-15,-1 0 52 0,0 0-21 0,-2 2-19 16,-11 4-24-16,-1 1-19 0,0 2-7 15,-2 3-26-15,-1 0-9 0,2 2-25 0,-2 3 8 16,0 3-19-16,2 0-4 0,-4 2-13 0,2 6-18 16,0-2-7-16,2 4-13 0,1 1 0 0,3 6-7 15,-1-2-20-15,7 3 2 0,5 3 7 16,1-5-23-16,3-17-11 0,0 9-26 16,18 39-24-16,-2-30-26 0,4 1-20 0,2-2-16 15,5-2-45-15,3-1-46 0,3-2 13 0,3-3-117 16,3-2-50-16,1 1-47 0,7-4 28 0,3-3-247 15,35 16 30-15,-2-12 47 0,-3-4 55 16,2-3-6-16,4-5 44 0,-3-4 25 16,3-1 41-16,-42-7 20 0,23 0-7 0,10 0 25 15</inkml:trace>
  <inkml:trace contextRef="#ctx0" brushRef="#br0" timeOffset="110292.15">33474 3179 275 0,'12'2'441'0,"-1"4"-78"16,3-1-57-16,2 3 52 0,7 11 15 0,4 0-15 16,2 2 5-16,4 3-41 0,0 2-19 15,1 3-40-15,-3 4-20 0,-4 6-26 0,-1 3-1 16,-3 14-24-16,-6 2-10 0,-1 1-24 16,-5 5-8-16,-2 2-36 0,-7 3 7 0,-2-33-25 15,0 20 8-15,-24 67-26 0,7-57-4 0,-6-5-39 16,-7-4-8-16,-8-2-36 0,-5-6-20 15,-3-5-30-15,-4-2-41 0,0-6 10 0,-4-3-141 16,-4-1-45-16,0-8 25 0,-1-3-286 0,-6-1 40 16,2-8 1-16,2-5 63 0,0-2 21 15,3-4 26-15,28-1 47 0,-14 0 14 0,-6 0 11 16,-59-12 15-16,61 10 1 0</inkml:trace>
  <inkml:trace contextRef="#ctx0" brushRef="#br0" timeOffset="119721.54">819 5685 367 0,'0'0'432'0,"-17"0"-61"0,-12 22-56 0,25-20 14 16,-1-4-45-16,-3 2-11 0,1-3 2 0,0-4-10 15,3 5 13-15,-3 2-29 0,0-5-23 16,3 0-23-16,2-2-10 0,0-1-29 0,2 1-12 16,-2-2-8-16,2 9-23 0,0-10-20 0,0 0-5 15,10-4-6-15,1 6-17 0,-1-1-16 16,5 15 0-16,-9-6-10 0,17 8 0 0,-6 1-7 15,0 4-7-15,-1 2 4 0,-5 6 1 16,0-1-8-16,1 2-6 0,-6-1 1 0,-1-2 3 16,-1 0-23-16,-4-2 15 0,0-1-12 0,0-2 11 15,0-14-4-15,0 10-11 0,0 2 4 0,0-3 3 16,-11 8 5-16,5-8-2 0,-2-3-4 16,1-1 3-16,-3-5-5 0,-2 1 0 15,1 2-8-15,0 2 9 0,-3-2-12 0,5 2 14 16,1-1 1-16,7-3-7 0,-6 1 17 0,3-1-7 15,4-1 3-15,0 0 2 0,0 0-11 16,0-5-3-16,7 4 5 0,0-1-5 0,6 2-4 16,3-3-2-16,1 1-3 0,-9 2 10 0,5 0-12 15,3 0 3-15,0 0 5 0,17 22 0 16,-17-13-2-16,-5 3-1 0,0 2-7 0,-1 1 12 16,-4 1-2-16,-2-3 13 0,-3 0-7 15,0 1 15-15,0 0 6 0,-1-7 7 0,-13 13-1 16,3-8-11-16,-3 5 14 0,-5-2-21 15,0-4-3-15,-3-1 2 0,-4-1 5 0,-1-1-35 16,4-1 0-16,-5-6-15 0,13-1-22 16,-6 0-21-16,-23-12-22 0,21 3 10 0,1-4-44 15,1 1-13-15,5-3-17 0,7-1 13 0,-2 1-34 16,5 0-12-16,1 2-14 0,1 0-16 16,1 3-33-16,2 10 23 0,0-10-223 0,11-8 14 15,-2 7-3-15,-1-1 60 0,-2 3 32 0,3 1 5 16,-3 1 39-16,-1 0-6 0,4-1 51 15</inkml:trace>
  <inkml:trace contextRef="#ctx0" brushRef="#br0" timeOffset="120403.39">789 5404 775 0,'-18'-7'353'0,"1"5"-21"0,-2-3-35 15,0 2-38-15,-4 1 10 0,2-1-21 16,-3 3-24-16,0-1 2 0,-2 4-6 16,2 1-41-16,-1 0-21 0,8 2-19 0,-4 0-3 15,0 4-30-15,1 4 7 0,2 2-23 0,0-7-1 16,-1 5-3-16,0 1-24 0,4 2 3 0,-2-3-2 15,1 10-8-15,6-4 6 0,-6 4-19 16,5 4 2-16,0 5-4 0,4 0 3 16,0 5-9-16,2 2 6 0,5-19-1 0,0 13 2 15,0 4-12-15,0 2 6 0,0 3-10 0,14 42 20 16,-10-44-15-16,5 3 3 0,0-2-1 16,3-1-2-16,1-1 17 0,-1-1-2 0,5-3 0 15,4 1-2-15,3-3 1 0,-2-3 13 16,3-5-2-16,0 3 11 0,2-4-20 15,-2-4 3-15,4-1 7 0,1-4 2 0,-3-3-15 16,2-3-14-16,0-3 13 0,2-3-15 16,-1-4 5-16,-13 0 2 0,35-14 2 0,-18 0-29 15,2 1 22-15,3-3-25 0,1-7-5 16,0-1 12-16,-5 1-22 0,-7 3 1 0,1-2 7 16,0 0-11-16,2-4 7 0,-3 2-11 0,1-3 4 15,-4 0-3-15,2-2-2 0,-3-2-4 0,-1-1-3 16,-1 0 9-16,-1-3 0 0,-4-2-17 15,3 1 15-15,-4-3-2 0,2 1-1 0,-7 1-1 16,-1-4 5-16,1-2 7 0,-7 4-4 16,0 0 3-16,-3 4-7 0,-1 16 13 0,0-7-6 15,-15-36 4-15,3 30-6 0,1 0 6 0,-6 3 8 16,0 0-5-16,-6 3 1 0,-15-15-1 16,-2 6-2-16,-1 6-2 0,1 6-10 15,0 3-13-15,1 7-30 0,3 7-18 0,2 0 7 16,1 5-12-16,17 1 9 0,-27 13-62 0,14-1-44 15,7 4-24-15,-1-1-37 0,1 4-24 0,2 3 24 16,4-1-226-16,0 2 17 0,12-4 27 16,-1 0 33-16,1-2 41 0,2-3-11 0,2-6 48 15,11 13 13-15,-3-4 39 0</inkml:trace>
  <inkml:trace contextRef="#ctx0" brushRef="#br0" timeOffset="121412.27">2533 5453 668 0,'-6'-15'280'0,"1"1"-16"16,-1 0-36-16,-3-1-18 0,-3 4-5 0,3 1-27 15,-1 2 7-15,-2-1-25 0,-1 2-22 16,1 3 11-16,-6 2-7 0,12 2-22 0,-7 0-11 16,-2 0-15-16,-18 17 4 0,17-7-5 0,-2 4 7 15,2 3-6-15,0 2-2 0,2 4-9 0,0 0 27 16,2 5 2-16,1 5-9 0,-1 1 6 0,3 6-2 15,0-1-12-15,2 0-23 0,3 0 11 16,1 1-10-16,3-3-2 0,0-20-2 0,0 7-6 16,0 2 3-16,18 28-14 0,-6-30 0 0,2-4 1 15,4-2-6-15,4-2-9 0,0-5-1 16,5-1 3-16,-2-2-8 0,1-5 1 0,-14-3-5 16,8 0-11-16,3 0-13 0,27-15-11 15,-24 7-13-15,-3-4 3 0,1-1-1 0,-3-2-14 16,-1 0-10-16,-4-2 10 0,-3-1-2 0,0-1-5 15,-5 2-6-15,0-4 29 0,0 5-13 16,-2-4 11-16,-4 2 13 0,2 6 9 0,-2 3 23 16,0 1-17-16,-1 1 6 0,1 5-6 15,-2-1 3-15,0 3 14 0,-2 2 9 0,2 2-3 16,-1 3 13-16,1 0 5 0,-1 15 5 0,1-10-3 16,0 7 4-16,0 3-1 0,0 0 0 0,16 27-11 15,-8-27 9-15,1-1-10 0,4 0 12 16,0-4-1-16,2-5 1 0,0 1-4 0,2-6-1 15,0-1-12-15,-10-6 3 0,6 0-6 0,19-11-1 16,-14 2-9-16,-1-2-16 0,-1-5-17 16,-2-2-13-16,-1-3 5 0,-2 1-10 0,-1-5-6 15,-4 0-4-15,-4 1-3 0,1-1 3 0,-3 11-5 16,0-3 11-16,-12-23 11 0,5 16-11 0,-2 6 13 16,-3 3-15-16,1 7 17 15,-8-1-2-15,-1 5 0 0,-2 4 0 0,11 0 5 0,-6 0-23 16,-22 16-13-16,17-8 2 0,2-1-30 15,5 3 6-15,0-1-71 0,3 1-44 0,1 0-17 16,4-3-24-16,3-1 21 0,3-1-183 0,1-5-109 16,0 0 20-16,0 0 52 15,12 8 36-15,-7-7-9 0,17 0 38 0,-8-1 64 0,6 0-4 16,29-12-34-16</inkml:trace>
  <inkml:trace contextRef="#ctx0" brushRef="#br0" timeOffset="122017.38">3084 5709 956 0,'2'3'470'0,"-2"2"-54"0,2 2-12 15,-2 10-29-15,0-6-27 0,0 4-17 0,0 2-31 16,9 20-22-16,-8-16-11 0,0-4-39 16,1 2-25-16,2-2-17 0,-1-1-28 0,2-3 8 15,-4-3-34-15,-1-3-3 0,2-2-6 0,-2 1-22 16,3-1-1-16,-3-1 7 0,1-2-14 15,-1 1-20-15,0-3 1 0,0 0 8 0,0 0-14 16,0 0-21-16,-10 2 21 0,8-4-17 0,-2-3-17 16,-1-7-21-16,1 1-1 0,0-6-11 15,3 0-29-15,-1-1 16 0,2 10-18 0,0-6 5 16,13-15 1-16,-4 10 8 0,2 4 5 0,1 3 4 16,2 5-14-16,2-2 12 0,1 6-15 0,-4 0 25 15,-6 3-10-15,5 0 9 0,14 12 13 0,-9-2-3 16,0 2 4-16,-2 1 20 0,0 1-17 15,-3 0 16-15,0-2-15 0,-3 3-6 0,-1-3 26 16,-1 0-19-16,-1-2 5 0,-3-2 4 16,-1-2 5-16,-1-2 9 0,1 0-2 0,-2-2 0 15,0-2-16-15,0 0 6 0,-2 2-11 16,0-2 22-16,-1-2-15 0,1-1-6 0,-2-1-18 16,0-10-6-16,-2 1-3 0,3-4 1 0,1 1-8 15,0-1 2-15,2 8-4 0,0-5 5 16,0 0 11-16,15-15-6 0,-5 14-10 0,1 3 8 15,2 0 7-15,2 0-6 0,1 6-4 16,2 0 11-16,1 2 1 0,-4 3-6 0,0 1 19 16,-5 0 1-16,19 17-6 0,-10-4 13 0,-3-2 12 15,0 3-17-15,-4 0-7 0,-2-3 23 16,0 6-22-16,-4-2-5 0,-2 1 10 0,-2-3-15 16,-2-1-30-16,0-12-25 0,0 9-31 0,0-1-20 15,0-1-44-15,0-7-30 0,-14 16 17 16,8-15-141-16,1 1-71 0,-1-2 31 0,1-1-228 15,2 0 13-15,0-2 66 0,3-2 43 0,1 1 40 16,5-9 30-16,3-2 26 0,2-1 37 16,1-2 10-16,5 2-37 0,-4-1 55 0</inkml:trace>
  <inkml:trace contextRef="#ctx0" brushRef="#br0" timeOffset="122236.96">3681 5721 867 0,'1'-2'379'0,"-1"1"-58"0,1-3-40 0,-1 3-36 15,0 0-29-15,-1 1 89 0,2 2-10 0,-2 1 3 16,1 2 4-16,-1 2-15 0,4 14-4 15,-3-9-4-15,0 8 2 0,10 31-37 0,-6-21-22 16,-2 2-14-16,3 2-22 0,0 3 7 0,-2-1-28 16,0 0-16-16,1 1-14 0,-3-3-15 0,1-2-13 15,-1-2-68-15,0 2-27 0,0-6-49 16,0-2-32-16,-1-6-16 0,0-11-32 0,0 2 12 16,0-4-123-16,0-5-39 0,-10 8-58 15,7-13 27-15,1 2-256 0,0-4 19 0,-2-10 74 16,-2-2-13-16,3-4 64 0,-1-3 15 0,1 1 11 15,-3-2 46-15,4-1 36 0,0 2-5 0,0-1 13 16</inkml:trace>
  <inkml:trace contextRef="#ctx0" brushRef="#br0" timeOffset="122531.76">3647 5837 672 0,'-5'-15'459'0,"1"4"-38"0,0-4-38 15,2 4-9-15,1 2-23 0,0 0-46 16,0 0-13-16,1 1-29 0,0 2-14 0,0-5-20 15,16-13-22-15,-6 10-14 0,0 3-21 0,1 5-20 16,0 3-13-16,0 3-11 0,-2 0 7 0,6 0-25 16,20 15 12-16,-16-3-17 0,1 2 2 0,-2-1-12 15,-2 4-2-15,0 2-24 0,-3 0-2 16,-4 1-10-16,0-1 6 0,-3 0-15 16,-3 0 4-16,0-1-12 0,-1 0-13 15,-2-10-27-15,-11 16-5 0,3-11-26 0,-2-2-7 16,-3-3-22-16,-3 1-52 0,-1-2-30 0,1-2 14 0,-2-3-110 15,8-2-63-15,-1 0 28 0,-14-13-245 16,13 3-12-16,3-2 47 0,3 2 26 16,5-2 50-16,0 2 24 0,1 10 29 0,0-7 32 15,0-3-14-15,18-16 55 0,-8 15-5 0</inkml:trace>
  <inkml:trace contextRef="#ctx0" brushRef="#br0" timeOffset="122977.96">3904 5753 475 0,'3'-1'459'0,"1"-1"-59"0,-2 2-54 0,0 0 30 16,1-2-57-16,-1 4-30 0,0-2 13 0,0 3-15 16,0 0 1-16,0 3-22 0,4 9-16 0,-4 2-23 15,1 2-15-15,2 1 1 0,3 4-15 16,-4-4-28-16,3 2-15 0,-1-4-2 0,2-1-27 16,-2-2-14-16,1 2-1 0,1-5-26 0,0-1 7 15,-2-5-22-15,1-1 2 0,2-5-13 16,-9 0 3-16,7 0-15 0,6 0-18 0,13-15-16 15,-12 4-10-15,-2-3-19 0,-3-1-1 0,3-3-13 16,0-6-2-16,-2 5-13 0,0-4 6 16,-2 0-8-16,-1 3 17 0,0-1-5 0,-2 5 5 15,-1 2 9-15,-2 1 10 0,0 4-2 16,1 0 8-16,-1 3 6 0,-2 1-6 0,0 1 8 16,1 2 0-16,0 1 0 0,-1 0 12 0,-1 3 13 15,2 0 2-15,-1 3 5 0,0 0-10 0,3 10 6 16,-1 3 6-16,-2-9 7 0,5 20-4 15,-2-13 14-15,2 4-18 0,0-1-2 0,2-1 4 16,-1-2-11-16,3-1 13 0,-1-1-10 16,1-2 3-16,3 0-31 0,-5-6-5 0,5-3-41 15,-2-3-17-15,-10 0-37 0,14 0-31 16,17-11 12-16,-14 1-131 0,2-2-27 0,-4-3-38 16,0-2 29-16,1 0-280 0,-3-4 37 15,0-1 66-15,-6-3 9 0,-1-4 35 16,-1 1 55-16,-3-2 19 0,-1 3 15 0,-1-6-23 15,0 4 53-15,0 5 26 0</inkml:trace>
  <inkml:trace contextRef="#ctx0" brushRef="#br0" timeOffset="123215.09">4462 5488 577 0,'-4'-17'324'0,"2"4"-7"0,0 4-20 0,1 2 25 15,-1 1-42-15,1 1 6 0,0 0-22 0,0 3-2 16,-1 2 1-16,0 0-9 0,0 2-5 0,1 3-3 16,-3 10 7-16,0 9-11 0,2-7-21 0,0 9 12 15,1 6-9-15,0 1-26 0,1-16 3 16,0 8-6-16,0 4 0 0,0 1-10 0,0 2-18 15,12 33-26-15,-9-33-20 0,1-3-1 0,2-3-12 16,0 2-21-16,2-2-46 0,0-6-4 16,2-4-57-16,1-3-33 0,-2-8-57 0,3-4-25 15,-12-1-48-15,15 0 18 0,24-18-122 16,-22 6-68-16,3-4 31 0,-1-1-267 0,-3 1 37 16,-1-3 55-16,-5-1 32 0,-2 3 29 0,0 0 24 15,-2-2 38-15,-1 3 28 0,-2-1 31 0,-1 4 35 16,-2 6 0-16,0 7 8 0</inkml:trace>
  <inkml:trace contextRef="#ctx0" brushRef="#br0" timeOffset="123413.66">4556 5718 382 0,'-9'0'646'0,"1"-1"-92"0,2-1-45 16,-1 2-38-16,3-1-57 0,0 1-37 0,1-1-27 15,-1 0-48-15,2-1-48 0,0-1-21 16,2 0-48-16,2-1-34 0,1-1-54 0,5-7-46 15,1 2-44-15,5 0-1 0,0 0-130 0,3 1-56 16,1-1-45-16,5 1 24 0,-3 0-239 0,2 1-70 16,1 0 73-16,0 1 31 0,0 2 13 0,-1 3 38 15,1 2 40-15,-12 0-21 0,4 0 48 16,3 0 8-16</inkml:trace>
  <inkml:trace contextRef="#ctx0" brushRef="#br0" timeOffset="123870.36">4853 5781 654 0,'-3'5'346'0,"2"-1"-4"16,0 0-9-16,1-2-42 0,1 3-36 15,0-2 62-15,2 1 9 0,0-2-11 0,3-1-10 16,-2 1-27-16,4-2-10 0,-1 0-25 0,0 0-17 16,1 0-3-16,3 0-36 0,18-11 10 15,-17 4-32-15,8 1-31 0,-5-7 6 0,3 2-8 16,-1-4-20-16,-2 1-27 0,0-3-9 15,0-4-8-15,-4 2-6 0,2 1-21 0,-4-1 15 16,-2-1-31-16,-3 1-8 0,1 4 12 0,-4-4-9 16,-1 9 8-16,0 10-7 0,0-11 4 15,0 2-20-15,0 1 6 0,-11-3 2 0,7 7-16 16,-1 1 21-16,-2 3-19 0,-2 0 14 16,-5 5-19-16,-2 4 9 0,1 2 24 0,2 5 4 15,4 1 5-15,-3 0 4 0,1 8 2 16,1-1-3-16,3 2 22 0,3 3 10 0,2-2-8 15,2-15 13-15,0 7-9 0,16 25-7 16,-8-25 11-16,5 1-11 0,-1-6 12 0,5 1-5 16,-1-2-1-16,3-3-18 0,2-4 8 0,1-2-12 15,4-3-6-15,-14-1-25 0,5 0-26 16,23-15 2-16,-17 8-71 0,-1 0-33 0,-4-1-38 16,-1-1-52-16,0 1 19 0,-6-4-176 0,0 2-69 15,0 1 38-15,-3 1-244 0,-4 1 63 16,1 0 51-16,-2 2 41 0,1 0 47 0,6-4 24 15,2 2-6-15,2-2 62 0,4 1 28 0,1-2 24 16,2-5-21-16,2 3 29 0</inkml:trace>
  <inkml:trace contextRef="#ctx0" brushRef="#br0" timeOffset="125063.04">7021 5692 840 0,'0'0'351'0,"0"0"6"0,0 0-32 16,0 0-41-16,0 0 25 0,0 0-11 0,0 0-13 15,0 0-18-15,11 22-20 0,6-17-24 0,2-5-13 16,-10 0-21-16,7 0-24 0,1 0-12 16,21-10-13-16,-18 5-16 0,-1-2-14 0,3 2-18 15,-3-5-11-15,1 2 7 0,-2-3-20 0,0 4-17 16,-5-4-10-16,3 0 3 0,-4-1-14 16,0 3-12-16,-2-1 6 0,-4 2-21 0,-2 1 5 15,-2 3-3-15,-2-2 9 0,0 6-5 0,0 0-3 16,0-8 4-16,0 8-17 0,-14-16 5 15,1 7 4-15,-4 1-4 0,-1 3 11 0,-1 1-17 16,-1 0 11-16,-1 1 4 0,1 1-4 0,5 1 10 16,4 1 4-16,-6 0-6 0,-1 0 12 0,-22 10-1 15,20-5-9-15,0 2-7 0,4 1 10 16,-1 3 4-16,0 4 12 0,3 0-2 0,3 1 10 16,-1 4 15-16,6 1-2 0,1-1 4 15,4 4-11-15,1-14 13 0,0 8-7 0,12 22-5 0,0-19-12 16,2 0 2-16,4-3-2 0,0-1-7 15,4-2 5-15,0-1-24 0,3-7-31 16,-3 5-4-16,1-7-30 0,1-2-43 0,-1-3-44 16,-12 0 13-16,5 0-108 0,4 0-47 0,23-16 27 15,-23 10-308-15,1-2 53 0,-4 1 39 0,1-5 26 16,-3 4 32-16,-3-1-5 0,0-3 80 0,-3 7 22 16,-3 0 23-16,-3 1-18 0,1-1 56 15</inkml:trace>
  <inkml:trace contextRef="#ctx0" brushRef="#br0" timeOffset="125483.45">6550 5248 1074 0,'0'0'358'0,"1"1"-43"0,1 2-18 16,1 1-36-16,-2 1 42 0,3 0-31 0,3 7-14 15,2 1-33-15,-1 1-21 0,0 1-18 0,4-3-20 16,-5 1-23-16,0 0-39 0,-1-4-56 16,-1-1-6-16,0 0-99 0,0-2-45 0,1-2-75 15,0-1 18-15,-1 0-300 0,10 5 0 16,-2-6 54-16,-2 1 24 0,10-3 31 0,-10 0 15 15,6 0 15-15,7 0 47 0,4 0 3 0</inkml:trace>
  <inkml:trace contextRef="#ctx0" brushRef="#br0" timeOffset="125825.98">7791 5196 329 0,'2'-2'481'0,"1"1"-34"0,-1 0-11 16,1 1-47-16,-1 1-34 0,0 2-15 0,1 0-22 15,-1 3-1-15,2 9-28 0,1 2-29 16,-3 0-18-16,-2 3-44 0,1-1-3 0,-1-9-22 16,0 7-46-16,-13 17-55 0,7-18-81 15,2 2-1-15,-1-3-127 0,-1-3-80 0,2-3 23 16,-1-3-314-16,3 0 39 0,-2-4 35 0,2 2-14 16,0-3 58-16,0 1 39 0,0-1 16 0,0 1 23 15,0 0 34-15,-1-2-30 0</inkml:trace>
  <inkml:trace contextRef="#ctx0" brushRef="#br0" timeOffset="129855.02">8863 5896 571 0,'0'0'289'16,"0"13"-6"-16,0-13-20 0,-13 0 8 0,13 0-16 15,0 0-4-15,0 0-30 0,0 12 33 16,0-12-7-16,-19 16-14 0,20-16-1 0,1 0-24 15,2-1-13-15,1 1-9 0,10-5-18 0,0-2-16 16,3-4-7-16,1 0-19 0,2-5-19 16,0 4 0-16,1-5-15 0,-1-1-13 0,1-1-5 15,-1-2-9-15,-2-3-5 0,0 2-14 0,-2-2-6 16,-2 5-11-16,-2-3-6 0,-1 0-2 0,-3 1 6 16,-1 4-5-16,-3 2-16 0,-3 5-6 15,-2 0 2-15,0 10 5 0,0 0-7 0,-11-14-2 16,5 13-1-16,0-1 8 0,-1 2-5 15,-2 0-6-15,1 0 6 0,-2 0-18 0,-1 0-5 16,-8 12 24-16,11-9-22 0,2 1-4 0,1-1-8 16,4 2-3-16,-1-2 19 0,2 0 3 15,2 1-2-15,11 3 5 0,-4-1-2 0,4 2-13 16,5-3 14-16,0 5-9 0,3-5 5 16,1 0 13-16,1-1-13 0,1 2 4 0,0 2-1 15,-1 1 6-15,2-3-5 0,-3 4-8 0,-2 0 13 16,-2 2 3-16,-5 2-14 0,-3-2 17 0,-3 3 0 15,-4-4-6-15,-1-3 12 0,-2-8 3 16,0 10 10-16,0 2-11 0,-16 14-5 0,6-13 10 16,-1-4 3-16,-4 1-24 0,1 0 17 15,-4-1-17-15,2-4 12 0,-2-1 6 0,4-2-13 16,3-1-14-16,11-1 2 0,-8 0-89 0,1 0-33 16,-11-15-44-16,9 6-57 0,5-3 22 0,2-5-153 15,2 10-108-15,0-5 44 0,0-2 35 0,22-16 12 16,-9 14 23-16,4 1 58 0,2 1 7 15,2-1 15-15,-1 2-20 0</inkml:trace>
  <inkml:trace contextRef="#ctx0" brushRef="#br0" timeOffset="130312.74">9568 5602 398 0,'0'0'408'0,"-1"1"-11"15,-1-1-61-15,0 5-41 0,-2-2 31 16,0 1-11-16,-6 10-24 0,2 2 3 0,1 2-5 15,1 2-26-15,-3 1-5 0,8 1-20 0,-2 2-15 16,3-13-28-16,0 7-20 0,0-1-16 16,16 23-11-16,-8-22-16 0,2-1-15 0,3-2-7 15,0-8-1-15,2 0-25 0,0-1-9 0,2-4-23 16,-2-2-3-16,-6 0-20 0,18-12-14 16,-11 2-21-16,-1 0-18 0,0-5-7 0,1 1-13 15,-4-4-8-15,0 0-17 0,0-3-1 0,-2-1-20 16,0 0 14-16,-1 1 5 0,-3 0 11 15,-1 1 4-15,-1 2 24 0,-1 1-20 0,-2 4 41 16,-1 4 23-16,1 2-15 0,-1 7 18 16,0-8 7-16,0 8-8 0,0-9 14 0,0 9-12 15,0 0 17-15,0 0 12 0,0-8 13 0,-1 11 14 16,0 2 6-16,-2 12-2 0,2 5 2 16,1-10 22-16,0 6-16 0,0 5 18 0,0 1-14 15,0 0-22-15,9 26 9 0,-1-26-2 0,1-3-11 16,0 0 4-16,4-4-23 0,-1-2 2 15,3-3-31-15,-3 0-21 0,-1-10-35 0,-1 1-46 16,-1-3-30-16,-9 0 12 0,11 0-170 16,16-20-53-16,-12 9 29 0,0 0-283 0,0-3 58 15,1-1 16-15,3-3 57 0,-2 1 38 0,2-1 32 16,2 3 11-16,3-4 24 0,1 0 31 16,3 7 11-16,2-5 20 0,-2 3-48 0</inkml:trace>
  <inkml:trace contextRef="#ctx0" brushRef="#br0" timeOffset="130589.98">10382 5586 620 0,'-3'-6'393'0,"-1"2"-62"15,-7-5-45-15,-1-1 112 0,3 4-32 0,-1 2-27 16,1 2-25-16,1-1-15 0,0 3-27 16,8 0-10-16,-14 0-12 0,-16 14-35 0,13-6-4 15,1 4-27-15,1 0 10 0,3 5-27 0,1 5-2 16,0 0-9-16,4 1-8 0,2 1 1 15,3 1-22-15,2-15-13 0,0 9 17 0,0 1-13 16,19 19-37-16,-10-23-10 0,4 1-20 16,2-5-53-16,1-4-8 0,5-1-41 0,1-5-35 15,-10-2-30-15,8 0 9 0,26-14-110 0,-22 4-35 16,-2 0-41-16,3-2 26 0,-4-5-210 16,-1 1-68-16,-2 1 52 0,-1-7 40 0,0-4 22 15,-3 4 21-15,0-2 47 0,-2 0 17 16,-2-1 34-16,1-1-3 0,-2 0 0 0</inkml:trace>
  <inkml:trace contextRef="#ctx0" brushRef="#br0" timeOffset="131221">10555 5254 852 0,'-5'-5'358'0,"0"1"-38"0,2 1-46 0,-1 1 6 15,2 0-28-15,0 3-30 0,-1 0 30 0,0 4-30 16,0-2-3-16,-2 11 7 0,0 4-5 15,4 1 8-15,-1 4-13 0,2 3-5 0,0-13 1 16,0 9 9-16,0 5-12 0,13 30-1 16,-9-23-13-16,1-2-30 0,-2 3-14 0,0-3-11 15,1 0-16-15,0-3-8 0,0-1-11 0,-1-1-12 16,-1-5-5-16,0-1-10 0,0-5-7 16,0-3-7-16,-2-5 5 0,2 1-5 0,-2-1 24 15,0-8-6-15,0 0-1 0,0 0-21 16,0 0 6-16,0 0-19 0,0 0-6 0,-6 10 8 15,5-13-6-15,0 0 1 0,0-1-14 0,1-1 3 16,0-2-21-16,0 0 9 0,2-10-2 0,-2 8-12 16,0-3-14-16,13-17-5 0,-4 13 17 0,-2 0-19 15,2 0 14-15,1 3 1 0,1-2-10 16,3 1-4-16,-1 2 22 0,0 1-22 0,1 0-3 16,-3 1-4-16,3 3 14 0,-2 2-4 15,2-2-4-15,1 1 0 0,-4 0 1 0,-1 5 1 16,1 0 27-16,-3 0-15 0,-8 1 14 0,7 0-28 15,6 0 13-15,14 12-7 0,-17-7 8 0,-3 2 5 16,3 4 14-16,-2 2-23 0,-3 0 19 16,0 1 4-16,-3 3 1 0,1 0-14 0,3-2 17 15,-4 2-22-15,2 0 17 0,-4-5 0 16,1 5-2-16,2-5-1 0,1-3 6 0,0-1 3 16,0-1-8-16,-1-2 3 0,1 0 8 0,1-1-14 15,-3-1 16-15,3 1-4 0,1-2-3 16,15 2-14-16,-3-2 22 0,-8-2-9 0,5 0-7 15,3 0 6-15,19-12-9 0,-19 7-8 0,3-2 0 16,-3-2-26-16,0 1 1 0,-1 1-28 0,-2-1 8 16,0 1-37-16,-7 0-28 0,-1 1-16 0,0 2-37 15,-4-3-43-15,0 4 18 0,-3-1-101 16,0 4-53-16,0 0-54 0,0-7 35 16,0 7-245-16,-13-15 41 0,5 7 42 0,1 0 62 15,-8 1 34-15,5 1 14 0,0-1 38 0,0 2 16 16,4 0 43-16,4 2 11 0,1-4 17 0,1 7 19 15</inkml:trace>
  <inkml:trace contextRef="#ctx0" brushRef="#br0" timeOffset="133534.7">12914 5644 406 0,'-13'12'243'15,"13"-12"-26"-15,0 0-2 0,0 14-24 16,-30 3-10-16,26-12 13 0,1-2-10 0,0-2-22 16,-1 4 3-16,0-2 7 0,0 2-3 0,1-1-5 15,0 1-28-15,1-2 15 0,-2 3-15 16,2-2 36-16,0 0-9 0,-1-1-12 15,2 0 9-15,0-1 1 0,-1 1 9 0,2-1-4 16,-2 0-15-16,2-2-8 0,4 0-3 0,-2 0-24 16,2-3 2-16,9-3-21 0,2 1-4 15,0-7-9-15,2-2-9 0,-1-4-9 0,2 0-20 16,-2-2-19-16,-1 2-18 0,-1-3-18 0,0 1-11 16,-2-2-3-16,1-6-5 0,-4 3-33 15,-1-2 13-15,-1 1-15 0,0-3 24 0,-3 2 19 16,-1 6-11-16,-2-2 7 0,0 4-7 0,-1 5-17 15,0 14 18-15,0-10 3 0,0 1 2 16,0 1-9-16,0 8 23 0,0 0-13 0,0 0 19 16,-11-10 12-16,9 13 5 0,-2 1 11 0,-1 10 7 15,0 4 14-15,0 4 14 0,3 1 17 16,0 5 8-16,2 1 2 0,0-13 5 0,0 7 4 16,0 3-19-16,11 32-2 0,-4-30 4 0,4 0-18 15,2 1 1-15,-7-3-9 0,8-6-7 16,2 0-25-16,2-2-37 0,1-7-27 0,-2-2-43 15,5-6 9-15,1-3-124 0,-12 0-44 16,7 0-48-16,20-22 25 0,-20 10-264 0,0-5 32 16,3-2 45-16,-8-3 23 0,1 2 23 0,-1-4 35 15,0-1 1-15,-1-1 63 0,-2 0 34 0,2-3-7 16</inkml:trace>
  <inkml:trace contextRef="#ctx0" brushRef="#br0" timeOffset="133961.34">13386 5196 945 0,'-4'0'393'0,"4"3"-56"0,-5 1 13 0,-2 9-38 16,-1 6 2-16,3 3 8 0,0 6-10 15,2 1-13-15,1 3-18 0,0-1-14 0,2 1-9 16,0 3-10-16,0-17-31 0,0 7-11 16,0 6-34-16,0 0-12 0,0 0-14 0,0-1-22 15,12 30-9-15,-11-35 2 0,0-6-16 0,-1-4-16 16,2-2-3-16,-2-5 18 0,1 0-24 0,0-5-15 15,1-1-13-15,1-3-20 16,-1-2-12-16,1-1-7 0,4-8-14 0,1-3-21 0,0-3-13 16,1-2-2-16,0-2 0 0,1 0-9 15,2 0 5-15,-3 4-2 0,1-2 11 0,1 4 3 16,-1 0 3-16,-1 3 2 0,1 2-6 0,-2 5 13 16,-1 4 14-16,0 1 21 0,-7 1 11 0,20 14 19 15,-9-1 18-15,0 5-3 0,-3 4 12 16,0-2-11-16,-1 0-5 0,0 3 17 15,0-2-7-15,-1-1-6 0,-2 0-7 0,3-4-5 16,-1-1-12-16,-2-4-4 0,4 2-37 0,-2-7-21 16,1 0-42-16,3-4-43 0,-3-1-38 0,2-1 15 15,6 0-174-15,22-15-63 0,-15 3 31 16,3 1-272-16,-2 1 41 0,-2-4 85 0,-1-2 21 16,0 2 49-16,-2-3-3 0,1 0 38 15,-3 0 34-15,1 0 38 0,-1-2-6 0,0 2-1 16,-8 0 21-16</inkml:trace>
  <inkml:trace contextRef="#ctx0" brushRef="#br0" timeOffset="134543.44">13975 5504 304 0,'-4'-5'430'0,"1"0"-49"0,-9-4-6 0,-1 3-50 16,-2 2 24-16,-1 2-11 0,10 2-21 0,-6 0 5 15,-17 14-13-15,11-2-14 0,2 2-24 16,1 1-24-16,4 0-23 0,1 1-12 0,3 4-27 16,1 1-11-16,3-1-32 0,1-1-2 0,2-9-17 15,0 4-17-15,0-2-12 0,11 10-2 16,-7-15-5-16,2-2-21 0,-1-3-20 0,1 0-18 15,1-3-30-15,2 1-24 0,17-8-13 16,-10-3-6-16,-1 0-11 0,2-5-4 0,-2-1-12 16,-1 0-18-16,-3-2 8 0,0 1-14 0,-3-1 19 15,2 2 9-15,-4 3 5 0,2-1 23 16,-4 5 14-16,-1 1-6 0,-1 4-7 0,0 3 36 16,-2 2 35-16,0 0 26 0,0 0 22 0,3 14 5 15,-2 5 6-15,-1-10 8 0,0 6-8 16,0 3-5-16,11 23-11 0,-6-22 10 0,3 1-6 15,0-6 2-15,0 0-17 0,2-4 6 0,1 0 1 16,-2-7-22-16,2-3-7 0,-11 0-12 16,14 0-6-16,20-15-24 0,-16 5-18 15,0-5-3-15,-3-2-28 0,-4-4-18 0,5-2-13 16,-5-1-19-16,1-4-20 0,-1-1-5 0,-3 0-2 16,4-4 12-16,-3 3 5 0,-3-2 1 0,1 3 10 15,-2 0 10-15,0 3 12 0,-5 3 8 16,4 2 75-16,-3 2 10 0,0 7 6 0,1 2 13 15,1 4 2-15,-3 2 0 0,0 4 13 0,0 0 9 16,0 0 4-16,-6-5 13 0,5 8-4 16,-3 2 15-16,-6 10-2 0,6 4 10 0,-5 7 11 15,3-2 0-15,1 4 5 0,0 1-7 0,3 2-9 16,0-2-3-16,2 3 13 0,0-17-23 16,0 8 21-16,0 2-37 0,18 27 11 0,-11-28-35 15,4-3-9-15,-2-3-4 0,4-2-68 16,1-5-3-16,0-2-45 0,-1-6-29 0,-2-3-46 15,-11 0 16-15,13 0-148 0,18-18-63 0,-19 4 31 16,-1 4-282-16,3-2 30 0,-5-2 42 16,-5 1 61-16,-2 2 34 0,0-1 45 0,-2 5 6 15,0 7 28-15,0-8 45 0,0 1 8 16,-10-15 22-16,3 10-11 0</inkml:trace>
  <inkml:trace contextRef="#ctx0" brushRef="#br0" timeOffset="134736.94">14152 5486 762 0,'-2'1'498'0,"2"-1"-67"16,0 0-46-16,1-1-62 0,1 1-50 0,1 0-7 0,3-2-44 16,-1 0-41-16,12-1-19 0,-5 1-114 15,5-3-75-15,-5 0-85 0,3 0 10 0,-4-3-301 16,1 1-20-16,1 1 39 0,-4 3 38 15,-6-1 20-15,-1 1 30 0,-2 3-1 16,0 0-9-16</inkml:trace>
  <inkml:trace contextRef="#ctx0" brushRef="#br0" timeOffset="135229.79">12694 5528 1012 0,'0'3'385'0,"1"-1"-63"16,2 2-40-16,4-2 58 0,1-1-36 0,16-1-12 16,-1 2-8-16,-8-2-17 0,9 0-29 0,5 0-11 15,2 0-34-15,32-12-15 0,-34 9-21 0,4 1-24 16,1-3-59-16,-6 3-43 0,1 0-4 16,-2-1-150-16,-6-1-58 0,-1-1-96 15,1-1 25-15,-4-1-241 0,-2 2 53 0,-4-2-5 16,-2 5 45-16,-2-3 36 0,-2 1 33 0,0 1 27 15,-1 0 13-15,1-2-10 0</inkml:trace>
  <inkml:trace contextRef="#ctx0" brushRef="#br0" timeOffset="137323.41">16033 5266 774 0,'0'-14'271'0,"17"-13"-15"0,-15 18 3 16,0-1 20-16,-2 10-27 0,0-7-30 0,0 1 29 15,0 6 0-15,0-9 5 0,0 4 0 0,0 5-5 16,0-8-30-16,0 8-5 0,0-6-35 16,0 6-9-16,0 0-24 0,6-10 8 0,-6 13 4 15,0 2 3-15,3 11-4 0,1 0-4 16,0 7-3-16,-1 1-21 0,0 3 15 0,1 4-18 16,-2-2-12-16,0 0-12 0,0 1-11 0,-2-2 10 15,3 2-11-15,-1-3-24 0,-2-1-5 0,0-2 14 16,2-1-7-16,-2 1-27 0,0-6-6 15,0-11-24-15,0 1-16 0,0-1-6 0,0 0-26 16,0-7-26-16,0 7-19 0,0-7-58 16,0 0-22-16,0 10 16 0,0-13-118 0,2-1-39 15,-2-2-35-15,0 0 31 0,2 1-249 0,2-11 52 16,0 1 38-16,0 0 13 0,1 1 29 0,1 0 1 16,1 1 60-16,2 0 8 0,2-1 44 15,0 3 3-15,3 0 32 0</inkml:trace>
  <inkml:trace contextRef="#ctx0" brushRef="#br0" timeOffset="137919">16734 5216 328 0,'2'-3'419'16,"0"1"-49"-16,2 1-12 0,-2-1-38 0,0 0-33 15,0 1-38-15,0 0 12 0,-1-1-14 16,0 1-9-16,0-1-8 0,-1 2-32 0,0-1 1 16,-2 2-23-16,1-1-5 0,-5 2-12 15,1 1-10-15,-11 6-4 0,0 1-16 0,3 0-5 16,-5 2-9-16,2 0 0 0,-2-2-19 0,-1 1 8 15,0 2-14-15,1-1-5 0,0 1-4 16,-2-1-18-16,2-1 1 0,2-1-16 16,1 0 4-16,-1-3-11 0,5 2-6 0,-1 1 10 15,4-5-17-15,1 0-3 0,2-3 11 0,0 0-5 16,1 0-7-16,2 0 2 0,0-1-4 0,1 1-18 16,-1-1 2-16,0 1 1 0,0-2-8 15,2 1 10-15,-2 0-16 0,2 1-1 0,0-1 4 16,0-1 5-16,0 0 6 0,0 0-5 0,0 0-2 15,11 15 2-15,-5-11-6 0,6 5 8 16,3 1 3-16,2 0-3 0,3 2-6 0,0-2 10 16,3 2-1-16,-1 3 0 0,0-3-10 15,-1 1 0-15,1-1 15 0,1 1-4 0,-2 0-11 16,-2-3 0-16,1-1 7 0,-6-2 4 0,-1 1-8 16,0-1-7-16,-4-2-1 0,-2-3 9 15,1 4-10-15,-4-5 0 0,-2 2-3 0,0-3-12 16,2 0-6-16,-4 0-30 0,0 0-15 0,0 0-43 15,0 0 12-15,0 0-69 0,5-10-19 16,-7 5-41-16,2 0-76 0,0-2 29 16,0 1-244-16,0-1 53 0,0 0 34 0,0-4 22 15,16-13 39-15,-3 10 6 0,3 1 36 0,6 1 26 16,2 0 7-16,4 2-9 0</inkml:trace>
  <inkml:trace contextRef="#ctx0" brushRef="#br0" timeOffset="138478.97">17496 5355 712 0,'0'0'333'0,"0"0"-51"15,0 0-10-15,0 0 8 0,0 1-36 0,0-1-30 16,0-1-24-16,0 2-22 0,0-1-17 15,2 0 60-15,1 1 5 0,0 0-11 0,1-1-7 16,0 1-29-16,2 1-5 0,-1-2-14 16,4 0-21-16,0 0-4 0,19 5-6 0,-19-5-13 15,5 0-11-15,1 0-16 0,3 0-5 0,19-13-20 16,-21 10 6-16,7-1-15 0,-5-1 3 0,-1-1-12 16,-1 0-12-16,0-2-14 0,-2-1-2 15,-3 1 2-15,-1 4-9 0,-2-3 7 0,-4 0-2 16,0 1 2-16,-3 0-6 0,1 0-4 0,-2-1 2 15,0 7-1-15,0 0 2 0,0-12-7 0,-15-13 2 16,5 14-8-16,-3 1 11 0,-1 3-3 0,1 0-8 16,-4 0 14-16,0 4-6 0,-1 3 9 15,0 0 2-15,7 0 5 0,-2 0-10 16,-6 0 7-16,-18 15 16 0,16-8-13 0,2 2 9 16,0 1 16-16,3 2-3 0,0 3-2 0,-2 2 20 15,3-1-15-15,4 2 12 0,2 1 8 16,0 0-3-16,2 0 2 0,5 1-10 0,0-3 17 15,2-8-6-15,0 5 1 0,13 16-6 16,0-15-14-16,1-4 0 0,7 0-3 0,-2-1-1 16,8-1 10-16,-2-4-10 0,2 0-29 15,0 0-5-15,0-1-15 0,-2 0-25 0,2-3-21 16,-16-1-47-16,8 0 9 0,0 0-91 0,4 0-44 16,17-12-55-16,-18 8 24 0,-6-1-248 15,3 0-24-15,-2 2 37 0,-5-1 42 0,5 1 62 16,2 2 12-16,1-3 33 0,2 2 9 0,3 2 46 15,3-1 36-15,0-1-10 0</inkml:trace>
  <inkml:trace contextRef="#ctx0" brushRef="#br0" timeOffset="139051.53">18700 5229 784 0,'2'-4'388'16,"-1"1"-61"-16,2 1 31 0,-1-2-36 0,-1 2-11 15,-1 1-20-15,2-1-16 0,-2-1-16 16,1 1-6-16,0 1-20 0,-1 0-30 16,0 0-25-16,2 0-14 0,-4 2-22 0,-1 0-8 15,-1 3-11-15,-6 4 2 0,-3 4-8 0,1 0-17 16,-3 5-4-16,-3 0-12 0,1 0-2 16,-1 2-1-16,1-1-14 0,-1 0-4 0,-2 0-1 15,0-1 8-15,3 0-24 0,-2-2 0 16,0 2-8-16,2-3 1 0,4 0-11 0,1-1 22 15,4-5-21-15,0 2-6 0,1-5 11 16,3-1 6-16,3-1-17 0,1-1 21 0,0-1-13 16,0-1-5-16,0 0 9 0,0 0-8 15,22 9-16-15,-10-8 2 0,0 1 5 0,3 0-3 16,6 5-6-16,1-4 7 0,0 1-10 0,1 1 3 16,1-3-10-16,3 5 17 0,-2-2-21 15,-2 0 10-15,2 1-32 0,-4 2 14 0,2-7-16 16,-4 2-3-16,-1-1-13 0,1 4-17 0,-7-5-11 15,-3 0-14-15,-2-1-20 0,1 0-18 0,-3 0 12 16,-5 0-114-16,0 0-43 0,0 0-60 0,6 0 31 16,4-13-236-16,-5 11 21 0,-2-4 76 15,5-5 2-15,5 0 37 0,3-2 42 0,4 1 17 16,4 3 32-16,-2-2 9 0,3 1 44 16</inkml:trace>
  <inkml:trace contextRef="#ctx0" brushRef="#br0" timeOffset="139539.81">19661 5213 810 0,'-2'-5'381'0,"1"0"-37"15,-3 1-26-15,1 0-41 0,0 0-6 16,-2 1-28-16,0 0 9 0,0 0-21 0,-2 5-10 15,-8 1-10-15,15-3-7 0,-27 12-17 16,11-2 3-16,0 4-20 0,2 3 12 16,-2 4 3-16,1 0-19 0,2 2-8 0,3 1-6 15,2-2-9-15,1 2-5 0,3-2-21 16,4-10-14-16,0 5 1 0,0 2-21 0,16 15 12 16,-9-17-24-16,8-3 1 0,0-4-3 15,4-2-10-15,-5-4-10 0,10-1-4 0,-2-2-25 16,-10-1 2-16,7 0-18 0,24-15 6 0,-21 5-18 15,2 0-5-15,-3-2-17 0,0-3 10 0,-2 1-17 16,-4-3 8-16,0 0-10 0,-2 0 1 16,-3-2 10-16,-1 4-5 0,-4-6 10 0,-2 1-7 15,-2 0 5-15,-1 9 11 0,0-4-4 16,-21-16 3-16,10 16 8 0,-5 3-4 0,0 5-6 16,-3 2 6-16,-4 3 1 0,12 2 2 0,-8 0-1 15,-23 12-9-15,15-7 18 0,1 4 2 16,1 3-15-16,2-2-23 0,1 0-33 0,3 2-31 15,3-2 9-15,3-1-79 0,4-2-27 0,5-2-33 16,0 0-44-16,3-2 25 0,1-3-235 16,8 1-33-16,-3 0 62 0,3-1 19 0,0-2 42 15,8-1 32-15,-7 3 34 0,16-11 31 0,-8 3-13 16,-1 1 21-16</inkml:trace>
  <inkml:trace contextRef="#ctx0" brushRef="#br0" timeOffset="139898.28">19669 4974 776 0,'0'-4'381'0,"-1"0"-74"0,0 0-28 0,1 3-8 15,0 0-29-15,0 2-29 0,0-1 32 0,1 3 2 16,-1 3 2-16,0 0-17 0,3 14-9 15,-3-10 15-15,0 9 7 0,8 31-22 0,-6-18 6 16,-1 2-18-16,0 2-9 0,1 0-16 0,0 4-8 16,-2-1-20-16,1 3-10 0,-1-1-19 15,0-1 0-15,2-1-13 0,-2-21-14 16,0 9-11-16,0 2-55 0,0 3-11 0,0 0-11 16,0-4-30-16,0-2-19 0,0-1-9 0,0-8-12 15,0-3-16-15,0-5-34 0,0-1-24 16,0-8 14-16,0 6-111 0,14 0-51 0,-12-9-26 15,7-6 28-15,-1-3-265 0,2 0 34 0,-3-4 39 16,3 0 38-16,-3-1 20 0,2 0 20 16,0 0 58-16,1-4 39 0,5 1 1 0,2 3 32 15,3 3-12-15</inkml:trace>
  <inkml:trace contextRef="#ctx0" brushRef="#br0" timeOffset="140386.12">20253 5242 449 0,'3'0'395'15,"0"0"-29"-15,0 1-35 0,2 3-12 16,-3 2-41-16,8 11 31 0,-3 1-9 0,4 4-21 0,-5 3-5 16,0-2-21-16,-2-3-17 0,0 3-21 0,-4-13-6 15,0 5-34-15,0 0-19 0,0 1-3 16,11 11-19-16,-11-19-17 0,0-8 0 15,0 7-4-15,0-7-4 0,0 7-2 0,0-7-15 16,0 0-14-16,-8 7-4 0,8-9-6 0,-2-1-12 16,1-2-6-16,2 0 8 0,-1-2-1 15,0 0-31-15,2-12 11 0,-2 7-21 0,12-20 10 16,-4 13-20-16,1-1 5 0,1 1 2 0,-2-1 1 16,2 1-8-16,1 3 5 0,0 3-22 15,3-2 18-15,-3 4-11 0,1-1 5 0,0 2 1 16,0 3 1-16,-3 3 8 0,1 0-12 0,0 1 1 15,-2 3 7-15,-8 0-2 0,11 0 20 16,11 16 14-16,-9-1-15 0,-1 3 19 0,-2 2 3 16,0 3-5-16,-5 5 9 0,1 0 10 15,-5-1-38-15,2-1 19 0,-1-1-6 0,0-1-20 16,-2-14-19-16,0 4-36 0,0-1-9 16,0-4-29-16,0 1-6 0,0-2-13 0,0-8-46 15,0 7 15-15,7-3-86 0,-7-4-59 0,2-4-28 16,1-1 28-16,3-8-235 0,0-3-15 15,-3-1 48-15,2-3 12 0,0 0 49 16,-1-1 40-16,-4 7 13 0,0-3 34 0,0-4 21 16,0-1 21-16,0 2-9 0</inkml:trace>
  <inkml:trace contextRef="#ctx0" brushRef="#br0" timeOffset="140700.96">20431 5038 934 0,'-5'-1'384'16,"1"0"-54"-16,-2 0 31 0,-1 1-35 16,-9 4-12-16,9-4-13 0,-17 11-22 0,11-3-10 15,-2 7-6-15,0 0-22 0,1 4-14 0,0 0 12 16,2 5-17-16,1 0-15 0,-1 1 6 0,2 4-10 16,1 0-22-16,1 5-7 0,2 0-5 15,4 2-23-15,-1 1 11 0,3 1-19 0,-1-2-15 16,1-17-6-16,0 8-34 0,11 36 7 15,-3-29-42-15,0-3-6 0,3-2-59 0,2-3-19 16,4-3-31-16,3-2-46 0,1-4-31 0,2-4 14 16,-1-2-84-16,6-1-29 0,0-4-17 0,1-2-28 15,4-4-46-15,-16 0 30 0,6 0-236 16,31-12 23-16,-23 5 59 0,-4-3 16 16,1-2 51-16,1-3 26 0,1 1 1 0,-1-5 55 15,0-2-1-15,1 0 18 0,-2-3-11 0</inkml:trace>
  <inkml:trace contextRef="#ctx0" brushRef="#br0" timeOffset="140965.17">20982 5020 550 0,'1'-4'422'15,"3"1"-53"-15,-2 1-48 0,3 3-35 0,0 0-37 16,10 10 38-16,2 7 4 0,-3 3 14 15,2 4-15-15,-2 8-1 0,2 3-25 0,-1 3-14 16,-1 3-37-16,-3 1-7 0,-2-1-17 16,-2-1-44-16,-6-1-27 0,1-3-64 0,-2-19-38 15,0 7-4-15,0 4-139 0,-25 29-71 0,6-33-96 16,-1-4 30-16,-3 1-263 0,-3-1 57 16,-1-6 57-16,2 0 7 0,-3-3 4 0,-1-3 54 15,4-1 4-15,-4-3 41 0,-1 2-25 16,1-4 37-16</inkml:trace>
  <inkml:trace contextRef="#ctx0" brushRef="#br0" timeOffset="147507.66">22484 5513 376 0,'0'0'366'15,"0"-17"-60"-15,28-6-15 0,-29 16-34 0,0-1-2 16,-2 3-32-16,3 5 9 0,-8-21-35 15,0 8-23-15,-1-2 16 0,-2 6-12 0,0-4-28 16,0 1 16-16,-3 2-30 0,0-1-16 16,-4 4-18-16,1 2 13 0,-1 4-1 0,-3-1-11 15,12 2 11-15,-8 0 14 0,-23 15-13 0,18-3-15 16,1 0 8-16,2 4-12 0,2 4-13 16,0 4 10-16,3 0-12 0,2 3-19 0,3 0 10 15,3 2-13-15,4 2-7 0,2-16-2 16,0 4 3-16,17 25-8 0,-4-25-9 0,2-4 3 15,0-2-6-15,4-5-7 0,-2-3 4 0,3-4 2 16,-8-1-11-16,3 0-11 0,24-14 2 16,-19 3-8-16,1-4-3 0,-2 0 1 0,-2-1-5 15,-2-1-10-15,-1-1 3 0,-2-1-10 0,-2-1 9 16,-3 5-6-16,0-3 9 0,-1 3-8 16,-2 4 5-16,1 4 3 0,-2 0-1 0,-2 1-10 15,0 2 9-15,-1 1 1 0,0 3 8 0,0 0-9 16,0 0 10-16,0 0-6 0,-3-7 1 0,2 9 10 15,0 2 13-15,-2 0 9 0,3 1-13 16,0 2-5-16,3 10 12 0,-3-10-3 0,9 12 4 16,-2-4-4-16,3 0-3 0,5-3 9 15,-1-2 0-15,2-1-1 0,-1-2 1 0,3-2-5 16,-2-2-5-16,-1-3 4 0,-15 0 0 16,15 0-8-16,17-13-3 0,-17 4-14 0,-3-1-5 15,0-2 8-15,-1 0-19 0,-1-3-3 0,-3 3 5 16,0-5-16-16,-3 3 11 0,0-3-3 15,-2 5 2-15,-2 2-1 0,2 0 9 0,-2 10-6 16,0-8 5-16,0 2 10 0,0 6-1 16,0-7-10-16,0 7 9 0,0 0 7 0,-6-5 12 15,6 8 2-15,-2 3 15 0,1 0 7 0,-1 12 9 16,2-8 6-16,0 19-2 0,0-19 3 0,0 5-2 16,0 3 10-16,0 0 1 0,0 0-8 15,11 17 6-15,-11-22-10 0,2-2-19 0,1-1 16 16,-2-5-7-16,-1 0 17 0,1 0 4 0,0-4 6 15,-1 0 14-15,0-1-21 0,0 0-6 16,1-3 0-16,-1-1 1 0,1-2-5 16,-1-1-21-16,1-11-18 0,0-2-5 0,0-1 6 15,-1 12-15-15,0-5-5 0,0-3 11 16,0 2 13-16,0 1-22 0,0 2 8 0,11-10 0 16,-8 17-11-16,0-2 10 0,-1 2-7 0,3-1-8 15,7-3 22-15,-5 3-6 0,3 3 23 16,-1 1 9-16,0 0-22 0,-1 2-5 0,-8 0 22 15,12 0 12-15,18 16-8 0,-14-4-3 16,3 0 12-16,-1 2-16 0,-3 3 5 0,-3 2 4 16,1-1 10-16,-4 3-23 0,-7 0 4 15,2-2-2-15,1-2-2 0,-4 2 5 0,-1-9-7 16,0 1-14-16,0-1-20 0,0-1-2 0,0 0-11 16,0-2-26-16,-11 4-29 0,10-7-45 15,-1-2-44-15,2-2 17 0,-1-1-160 0,1-3-39 16,2 0 31-16,2-2-269 0,2-8 30 0,5-1 83 15,-2 0 24-15,5-1 12 0,4 3 40 16,1-1 22-16,1 0 43 0,5 4 18 0,-2-1 13 16,2 1 3-16</inkml:trace>
  <inkml:trace contextRef="#ctx0" brushRef="#br0" timeOffset="147864.1">23444 5488 1160 0,'2'-4'422'0,"-1"1"-47"16,-1-1-20-16,0 0-29 0,-1-1-23 0,0 0-23 15,0 0-22-15,-1 0-20 0,-1 0-19 16,-1 0-16-16,-5-5-30 0,-3 1-16 0,2 4-8 16,-2-3-10-16,-1 6-17 0,1 2-5 0,3 0-11 15,-4 0 1-15,-16 15-16 0,9-3 0 16,3 1-2-16,-1 3 5 0,1 3-3 15,2 1 10-15,3 1-29 0,-1 2 1 0,4 0-8 16,3-2 4-16,1 0-5 0,3-2-10 0,2-10 5 16,0 3-2-16,16 13-16 0,-3-13-12 15,1-6-21-15,2 0-23 0,3-6-22 0,-9 0-29 16,22-10-12-16,-10 0-36 0,1-1-22 16,-1-1 12-16,-1-3-94 0,-3-2-42 0,0 3-20 15,-1-2 24-15,-2-2-189 0,-3 1-59 16,0 2 0-16,-4 1 37 0,-3 1 33 0,1-1 30 15,0 2 25-15,-3 0 33 0,0 0 15 0,-3 2 26 16,1 0-15-16</inkml:trace>
  <inkml:trace contextRef="#ctx0" brushRef="#br0" timeOffset="148273.69">23492 5114 504 0,'-1'-11'412'0,"0"0"-71"0,1 2 38 16,-3 4-4-16,2-2-15 0,1 4-33 0,0 3-33 15,0 0-21-15,0 0-27 0,0 0-28 0,0-7-3 16,-3 2-1-16,1 7-16 0,-1 1 6 16,1 2-7-16,-4 10-16 0,1 3 14 0,2 2-20 15,-1 2 8-15,2 4-20 0,2-14 16 16,0 10 4-16,0 2-22 0,0 3 4 0,11 28-11 16,-6-26-4-16,4 1-25 0,-4-1-3 0,1 1-11 15,1 0-7-15,-2 2-13 0,1-1-4 16,1-3-10-16,0 0-13 0,-2 1 5 0,0-3-10 15,0-4-17-15,1-1 4 0,-3-3-4 0,2-4-2 16,-2-3-7-16,0-5 4 0,-1-3-1 0,1 3-12 16,-1-1 5-16,0-2-5 0,0 0-14 15,2-3-2-15,-1 0-14 0,1 0-10 16,-4 0-14-16,6 0 10 0,5 0-22 0,17-16 9 16,-15 12-26-16,5-1 6 0,1-2-47 0,-1 1-18 15,-3-2-47-15,1-4-47 0,-5 4 21 16,3 0-120-16,-2-3-46 0,-3 1-60 0,-3 1 37 15,-2 1-237-15,0 2 45 0,0 0 44 0,-2 1 53 16,1 0 15-16,-1 1 31 0,3-1 76 16,-1 3 0-16,9-6 36 0,4 1 25 15,3 0 44-15,2 2-4 0</inkml:trace>
  <inkml:trace contextRef="#ctx0" brushRef="#br0" timeOffset="150192.46">25187 5492 638 0,'0'0'305'16,"0"0"-13"-16,15 0-31 0,-15 0-34 16,24-21 2-16,-20 18-23 0,0 0-29 0,1 0 30 15,-2-2-27-15,0 1 2 0,-1-1-30 16,0 0-30-16,-2 0-13 0,0-1 23 15,0 6-13-15,0-7-13 0,0-4 1 0,-12-11 9 16,6 9-41-16,0 4 19 0,0 0-18 0,1 2-10 16,-7-2-3-16,3 0 6 0,0 2-11 0,-2 3-10 15,2 1 4-15,0 1 11 0,-1 2-13 0,1 0 17 16,0 0-12-16,-19 12 2 0,7-2 4 16,1 0-16-16,2 5 15 0,-1 3 0 0,3 1-4 15,0 1 1-15,2 1-3 0,3-2-15 16,2-1 0-16,2 6 2 0,5-5-15 0,1-2 5 15,1-9 0-15,13 13 1 0,0-10-10 0,2-1-7 16,2-4 1-16,0-1-2 0,2-5-1 16,-12 0 9-16,7 0-5 0,0 0-9 0,20-10-3 15,-17-1 0-15,-2 0 0 0,2 0-4 0,-2-2-12 16,-2 0 11-16,2-1 0 0,-5-2-10 16,1 0-2-16,-6 0 5 0,1 1-2 0,0 1-2 15,-2 2 1-15,-2 2 7 0,-1 0 11 0,0 5-1 16,0-1 3-16,-1 1 8 0,0 2 0 15,0-1 3-15,1 1-1 0,0 0-1 0,1 0-8 16,-2 2 10-16,0-2-9 0,0 3 4 0,0 0 3 16,0 6 11-16,0 0 19 0,-2 11-9 0,-1 3 10 15,3-8 0-15,0 7 23 0,0 8-15 16,0 2 18-16,0 1 1 0,0 3-3 16,0 1-20-16,7 38 2 0,-4-32 17 0,0-2-32 15,2 0 1-15,-3-3 8 0,4 1-28 0,-4-3 7 16,-1-1 6-16,-1-15 5 0,0 8-12 15,0 2-9-15,0 0-3 0,-16 24 27 0,8-28-2 16,-1 0-6-16,-3-3-3 0,-1-4 7 0,-4-3-11 16,-2 1 0-16,-1-4 10 0,0-2 1 15,0 1-5-15,-3-7-25 0,3-2 19 0,10 0-13 16,-7 0 10-16,-19-10-14 0,16-1-7 0,2-1-7 16,3-1 12-16,3-4-3 0,1 3-13 0,1-4-8 15,5 2-11-15,2-4-7 0,3 0 7 16,0 7-8-16,0-4 4 0,20-24-10 0,-11 19-3 15,4-2-9-15,2 3-23 0,0-2-5 0,2-1-16 16,2 3-19-16,-1-4-37 0,2 0-31 16,0-1 17-16,2 2-116 0,-4-1-58 0,0 1 29 15,0 1-266-15,-4 1 53 0,1 2 22 16,-2-3 35-16,1 4 23 0,-1 3 33 16,-3 2 45-16,-3 6 46 0,3-1 26 0,1 2-7 15,4 2-6-15</inkml:trace>
  <inkml:trace contextRef="#ctx0" brushRef="#br0" timeOffset="150684.28">25634 5395 632 0,'-1'0'213'0,"0"-2"-11"0,1 1 3 16,0 1-9-16,0-1 26 0,0 0-22 0,-1 1 11 15,0-2-15-15,1 2 12 0,0-1-23 16,-1 0 21-16,0-1-9 0,0 0-4 0,-1-2-28 15,0 3 7-15,-1-2-13 0,1 0 8 0,-1 1-16 16,0-1-4-16,-1 1-12 0,-1 1 1 16,0-1-9-16,0 2-7 0,-2 2-4 0,7-2-4 15,-25 8-18-15,12 1-4 0,-3 3 13 16,1 2-5-16,-1 3-5 0,3 2-5 0,1 2 16 16,2 5-24-16,4-2 2 0,2 0 3 0,0 0 9 15,4-11-25-15,0 6 2 0,13 22-14 0,-5-21-8 16,5-3-7-16,1-1-7 0,7-1-8 15,-2-8-10-15,0 1-47 0,3-6-31 0,0 0-34 16,-10-2-38-16,5 0 12 0,5 0-113 16,23-14-63-16,-23 9-60 0,0-2 33 0,-2-3-228 15,-2 0 31-15,0 6 59 0,-2-4 28 0,4 0 0 16,-3-1 71-16,-2-1-4 0,1 5 37 16,-2-5 51-16,4 4 15 0,1-3-23 0</inkml:trace>
  <inkml:trace contextRef="#ctx0" brushRef="#br0" timeOffset="151127.97">26105 5490 275 0,'1'-3'386'0,"-1"1"-55"0,2-1-29 16,-3 0 1-16,0 1-26 0,0-3-4 0,-1 0-26 15,-1 1-30-15,0-1 36 0,-1 0-36 16,-8-4-13-16,1 1-27 0,0-1-6 16,-4 3-1-16,4 0-2 0,0 4-13 0,1 1-3 15,2 1-15-15,-5 0 6 0,-17 12-9 0,14-4-7 16,-2 5-1-16,2-2-21 0,-2 5 8 15,4 6 9-15,1 0-5 0,3-1-10 16,-2 3-10-16,3 0-17 0,3 0 14 0,2-1-14 16,3-1-9-16,1-12-11 0,0 4-12 0,15 17 15 15,-3-19-5-15,-5 1-19 0,0-9-21 16,2 1-15-16,3-4-10 0,-3 0-41 0,0-1-27 16,5 0-18-16,16-19-38 0,-10 10 14 0,-3-4-100 15,-4-1-20-15,0-3-42 0,-1-5-22 16,2 2 27-16,-3-3-241 0,0 1 7 0,0-2 41 15,-1 2 33-15,0-1 38 0,0 2 47 0,-2-3 23 16,-2 5 23-16,-1-2 12 0,0 1-34 16</inkml:trace>
  <inkml:trace contextRef="#ctx0" brushRef="#br0" timeOffset="151450.31">26089 5111 736 0,'-4'-14'312'0,"0"4"-23"0,0 1 4 0,3 0-29 16,-1 3-13-16,-2 1-4 0,3 0-29 15,-1 2-26-15,1 1-20 0,0 0-18 0,1 2-18 16,-1 2 56-16,1 0 2 0,-1 4-5 16,0 11 7-16,-2 5 16 0,3 4-5 0,0-11 2 15,0 10 9-15,0 3-5 0,0 4-9 16,0 1-20-16,13 42-1 0,-9-32 0 0,-2 0-2 16,2 2-22-16,-1-1-18 0,1-1-19 0,-1-1 6 15,0-2-15-15,-1-2-5 0,1-3-20 16,3-1-17-16,-4-6-3 0,-1 2-18 15,1-4-15-15,0-4-26 0,0-5-1 0,-2-4 0 16,0-1-55-16,1-5-10 0,0-2-54 0,-1-2-27 16,2-2-60-16,-2-1 20 0,0 0-109 0,0 0-53 15,0 0-52-15,5-14 33 0,-4 9-232 16,1 0 53-16,0 0 41 0,-2 0 53 0,2-1 7 16,-1 0 39-16,-1 1 37 0,2-2 24 15,4-7 32-15,1 5 12 0,7-4 0 0</inkml:trace>
  <inkml:trace contextRef="#ctx0" brushRef="#br0" timeOffset="152625.04">26864 5225 838 0,'0'0'265'0,"0"0"-23"16,0 0-7-16,0-14-15 0,0 14-27 0,0 0 10 16,-17-21-25-16,13 19 2 0,0 0-23 15,-2 0 16-15,2 0-14 0,-2 2-17 0,-2-1 22 16,1 1 0-16,-2 0-14 0,-5 0-3 16,0 0 6-16,-17 15-17 0,12-8 3 0,2 3-9 15,-2 2 7-15,1 5-12 0,2 0-1 0,0 0-12 16,0 4 0-16,1-1 3 0,1 7-6 0,-2 0-8 15,3 1-3-15,0 1 13 0,-1 6-18 0,2-2 3 16,1 1-2-16,1 2-6 0,2 1 1 16,4 0-18-16,1 3 7 0,3 0-31 15,0-22 13-15,0 12-13 0,18 40-8 0,-2-30 0 16,0-4-26-16,4-4-28 0,0 0-12 16,3-4-38-16,3-4-34 0,0-1-36 0,0-6 15 15,2-1-131-15,1-6-54 0,3-1 27 0,-4-3-247 16,5-4-26-16,0 1 53 0,0-3 42 0,-21 0 42 15,9 0 27-15,26-12 28 0,-22 8 19 16,1-5 28-16,1 2 21 0,-2-7-37 0</inkml:trace>
  <inkml:trace contextRef="#ctx0" brushRef="#br0" timeOffset="153300.87">27171 5509 855 0,'-3'1'283'15,"-1"0"-8"-15,1-1-25 0,0 0-12 0,1 2-5 16,-3-2-5-16,3 0-23 0,-1 1-22 16,1 1 42-16,0-2-34 0,2 1 5 0,-1 0-26 15,0-1-8-15,0 2-11 0,1-1 5 16,1 0 2-16,1 0-5 0,1 1-10 0,2-2-6 16,2 2-16-16,0-1-14 0,1-1 1 15,3 0-15-15,5 0-4 0,4 0-14 0,19-11-4 16,-18 7-10-16,-2-3-13 0,1 0 6 15,-1 1-6-15,-3-2-10 0,0-1 8 0,-4 0-12 16,-2-2 1-16,2 1-16 0,-5 0-8 16,-1 0-4-16,-2 3 13 0,-2-1-13 0,-1 1-9 15,-1 7 0-15,0-6-4 0,0 6 4 0,0-8 7 16,0 8-2-16,0-8-1 0,-13-3 2 0,8 7-4 16,0 1-8-16,-9-2-2 0,-1-1 4 15,-2 2 4-15,1 1 2 0,2 1-2 0,3 0 1 16,-1 1 0-16,2 1-1 0,10 0 3 0,-14 0 4 15,-1 0-2-15,1 0-1 0,-15 13 8 16,15-8-9-16,0 2 13 0,2 2-9 0,-1 1 3 16,1 0 4-16,0 2 5 0,2 4 17 0,5 0-9 15,-5 7 16-15,8-6 5 0,-2 5-5 16,1 0 5-16,1-3-3 0,2-9-4 0,0 6 7 16,13 20 3-16,-5-16-14 0,4-2 9 0,0-3-26 15,6 1 21-15,3-3-16 0,0-4 5 16,5-1 4-16,-1 0-19 0,-1-7-42 0,0-1-12 15,-13 0-30-15,6 0-36 0,-1 0-19 0,22-10 13 16,-23 8-130-16,-3 2-44 0,5-4 26 16,-3 0-244-16,-1-1-42 0,-4 3 44 0,0-1 30 15,0 3 57-15,-2-2 15 0,0 1 45 0,-1 0 26 16,1 1 11-16,12 0 20 0,1 0-9 16,-10 0 29-16</inkml:trace>
  <inkml:trace contextRef="#ctx0" brushRef="#br0" timeOffset="153544.37">27820 5678 296 0,'4'0'564'0,"-2"1"-105"0,2 1-64 16,-1 1 2-16,-1 2-34 0,0 1-28 0,4 11-23 15,-4 2-34-15,-2 0-27 0,0-9-14 16,0 5-31-16,0 2-11 0,-12 19-35 0,5-18-32 15,1-1-38-15,-1-2-42 0,1-2-5 16,-1-1-130-16,1-2-50 0,0-5-50 0,0-3-80 16,3 0 23-16,1-2-240 0,2 0 29 15,0 0 33-15,0-7 34 0,1 2 36 0,0 0-2 16,5-9 46-16,-1-2 29 0,3-2-20 16</inkml:trace>
  <inkml:trace contextRef="#ctx0" brushRef="#br0" timeOffset="154117.91">28389 5448 247 0,'2'-3'442'0,"-1"-1"-86"0,0 1-36 0,-1 1-23 0,-1-2 0 16,0 1-43-16,-1 0-30 0,1 0 41 15,-2 1-19-15,0-1-24 0,0 0-10 0,-1 0-20 16,-1 3-9-16,-1-1 0 0,1-1-12 16,-1 2-11-16,0 2-7 0,6-2-3 0,-21 9-8 15,4 0 7-15,1 5-6 0,2 3 6 16,0 5-10-16,2-5-21 0,2 4 2 0,1-1 2 15,3 2 7-15,1 0-35 0,3-3 2 0,2-7-11 16,0 2 8-16,0 2-29 0,10 12 18 0,-2-16-24 16,5-2-6-16,1-5 7 0,3-1-2 15,-3-4-8-15,7 0-30 0,-11 0 0 0,6 0-24 16,21-17-4-16,-14 5-4 0,-3 0-15 16,1-2-16-16,-3-1-2 0,0-2 1 0,-2-2-15 15,-2-3 8-15,0 0-1 0,-1 3 11 16,-4-3-5-16,-4 3 5 0,0-1 10 0,-3 4-2 15,-2 4 3-15,0 4 3 0,0-4 8 0,-12-10-2 16,5 15-10-16,-4-2 10 0,-5 3 6 16,-1 2-3-16,-2 1 1 0,-2 1 3 0,-1 2 8 15,9 0-15-15,-5 0 16 0,-5 0-13 0,-23 15-19 16,23-8-7-16,0 0-16 0,4 2-19 16,2 0-25-16,2-1 11 0,4 2-69 0,-1-3-31 15,4 4-19-15,2-5-27 0,3-1 24 0,0-2-174 16,3-1-95-16,0-2 24 0,4 0 30 15,-2-1 53-15,2 2 7 0,1-3 22 0,0 0 18 16,1-1-1-16,6-3 42 0</inkml:trace>
  <inkml:trace contextRef="#ctx0" brushRef="#br0" timeOffset="154431.24">28361 5191 631 0,'2'-2'394'16,"-2"-1"-43"-16,1 1-46 0,0 0-24 0,-1 2-36 16,0 2 17-16,0 1 18 0,-2 2-17 15,2 2 3-15,-4 14-14 0,-1 4-5 0,-1 1-3 16,1 0-20-16,-3 2 2 0,1 5-40 16,-1 1-2-16,1 6-16 0,0-2-8 0,1 3-26 15,2-3 1-15,0-1-31 0,4-2 7 16,-2-1-28-16,1-1-11 0,-2-2-38 0,3-16-19 15,0 6-20-15,0 3-18 0,0-4-25 0,0-3-38 16,0-3-18-16,0-2 10 0,0-2-128 16,0-5-61-16,0-5 25 0,8 7-275 0,-6-9 21 15,-1 0 34-15,1-2 18 0,5-12 54 0,0 1 13 16,-1-1 46-16,1 1-11 0,2-4 27 16,4 2 39-16,1-3 1 0</inkml:trace>
  <inkml:trace contextRef="#ctx0" brushRef="#br0" timeOffset="154898.49">28754 5339 376 0,'4'3'434'15,"-2"1"-69"-15,-1 1-47 0,7 13-1 16,-6-1-42-16,1 4 43 0,-2 0-43 15,1 3 3-15,-2-2-14 0,1 0-28 0,-1-2-17 16,0-1-29-16,0-11-14 0,0 3-12 16,0 0-17-16,0-2-7 0,0 0 2 0,0-4 4 15,0-5-6-15,0 8-6 0,0-8-7 16,-1 7-35-16,2-7-17 0,0-4-14 0,-1-1-2 16,1 0-24-16,3-10-18 0,0 0-9 0,2-5-15 15,1-1 1-15,0 2-12 0,2-2-13 16,2 0 15-16,0 2-6 0,1 2 10 0,1 3-4 15,-1-1-4-15,3 7 11 0,-3-3 6 0,-2 1 1 16,-1 8 11-16,-2 1 3 0,-7 1 27 16,8 0 4-16,11 12 0 0,-9-1 18 0,1 3 9 15,-4 3-10-15,1 0 1 0,-1 4 10 16,1 0-17-16,-5 0 11 0,1 1-9 0,-1-2-6 16,-3 0-17-16,0-11 13 0,0 5-44 15,0 0-18-15,0-3-20 0,0 0-30 0,0-3-17 16,-11 6-38-16,8-11 12 0,3 0-99 15,-2-4-49-15,1-2-50 0,0-2 28 0,0 0-260 16,2-2 25-16,-2 0 49 0,1-12 13 0,0 9 32 16,0-5 29-16,0-4 46 0,0 1 10 0,0-3 47 15,0 1-24-15</inkml:trace>
  <inkml:trace contextRef="#ctx0" brushRef="#br0" timeOffset="155216.31">28852 5138 840 0,'-6'0'351'0,"1"0"-14"15,-1 0-37-15,-1 0-39 0,-8 6 21 16,-1 2-54-16,2 2 14 0,-2 2-20 0,1 2-22 16,1 3 9-16,1 3-11 0,-1 1-18 0,2 1-2 15,3 1-3-15,1 3 0 0,1 3-4 16,-2 0-11-16,1 5-11 0,3-2 4 0,-1-1-33 15,1 3 3-15,0 2-10 0,4 0-24 16,0-1 6-16,1-19-4 0,0 8-28 0,12 29-13 16,-4-25-26-16,1-3-13 0,2-3-39 0,4-3-17 15,3-1-30-15,-2-4-38 0,5-1 12 0,1-4-84 16,2-1-35-16,1-6-18 0,-1 0-57 0,-10-2 28 16,3 0-225-16,25-12 7 0,-21 3 19 15,1 1 65-15,-4-4 30 0,6 3-16 0,-4-3 49 16,1 0 33-16,1-1 29 0,0 1-13 15</inkml:trace>
  <inkml:trace contextRef="#ctx0" brushRef="#br0" timeOffset="155476.78">29357 5199 309 0,'4'-1'483'0,"2"-1"-98"15,0 5 66-15,7 9-49 0,-1 2-13 0,2 6-17 16,-2 4-20-16,-1 2-30 0,-2 3-8 0,-3 5-35 16,-2 4-31-16,1 0-24 0,-2-2-30 15,-3-18 0-15,0 10-36 0,-16 37-44 0,5-29-61 16,-3-4-51-16,-4 1-41 0,-1-1 2 0,-4-2-180 16,-7 1 20-16,3-4-356 0,-4-2 39 15,1-2 39-15,-1-4 52 0,-2-2 36 0,-3-4 24 16,3-2-17-16,-1-1 16 0,-3-6 69 15,-4 1 33-15,5-2-19 0</inkml:trace>
  <inkml:trace contextRef="#ctx0" brushRef="#br0" timeOffset="160444.62">29518 4886 254 0,'0'0'407'0,"0"0"-52"0,0 0-25 16,0 0-16-16,0 0-34 0,18-7-32 16,-1 13 44-16,-2 5-37 0,2 2-15 0,2 1-13 15,3 1-17-15,-4 2-3 0,2 4-24 16,2 3-16-16,0 5 1 0,-1 5-11 0,0 3-1 16,1 4-23-16,-4 3 5 0,0 1-3 0,-5 2-8 15,3-3-20-15,-5 4-5 0,-2-3-15 16,-1 2 2-16,-4-3-23 0,0 0-9 0,-4-2-5 15,0-23-14-15,0 9-30 0,-20 38-20 16,7-29-38-16,-6-3-13 0,-1 1 6 0,-6-2-105 16,-4-2-33-16,-6-3-57 0,2-4 23 0,-5-4-284 15,2 0 3-15,2-4 54 0,3-5 31 16,3-3 42-16,1-2-12 0,2-4 59 0,15-2 17 16,-2 0 45-16,0 0-41 0,-10-14 49 15</inkml:trace>
  <inkml:trace contextRef="#ctx0" brushRef="#br0" timeOffset="160794.04">30300 5421 239 0,'2'0'525'0,"0"0"-114"0,-1-2 40 15,0 1-12-15,2 0-37 0,0 0-23 0,1-1-41 16,-2-1-28-16,3 2-1 0,8-5-45 16,3 2 12-16,5-1-39 0,2-2-14 0,0 2-29 15,2 0-26-15,0 1 8 0,0 0-39 16,-3-3-17-16,2 5-26 0,-1-1-39 0,-3 1-26 15,-4 2-50-15,-5 0-66 0,-2 0 9 0,0 0-152 16,0 0-67-16,5 12 26 0,-12-8-266 16,-2 2 30-16,-2-3 1 0,0 2 42 15,-4-1 43-15,-2 8 17 0,-3-5 50 0,-5 5 27 0,2 1 3 16,0-5 41-16,0-3-22 0</inkml:trace>
  <inkml:trace contextRef="#ctx0" brushRef="#br0" timeOffset="161022.15">30336 5580 229 0,'-3'1'531'16,"1"2"-73"-16,0-1-9 0,2 0-10 0,0-2-28 15,0 3-23-15,2-1-14 0,2 0-33 16,1 0-34-16,2 0-41 0,9 2 3 0,4-2-32 16,-3 1-22-16,2 1-42 0,1-3-15 0,-11-1-44 15,7 0-20-15,2 0-58 0,3 0-47 16,1 0-49-16,0 0 6 0,5 0-108 0,0 0-37 15,2 0-75-15,3 0 25 0,1 0-264 16,-1 0 15-16,1 0 59 0,1 0 16 0,32-10 37 16,-37 7 27-16,-3 1 23 0,-1 2 24 15,-13 0 21-15,3 0 13 0</inkml:trace>
  <inkml:trace contextRef="#ctx0" brushRef="#br0" timeOffset="161362.54">31293 5178 1097 0,'0'-8'363'0,"0"5"20"15,1-2-65-15,-1 3-1 0,0 0-2 0,0 5 15 16,2 1-18-16,-2 2 2 0,4 15-19 0,-4-9-8 15,6 29-6-15,-5-12-22 0,3 2-27 16,1 5-10-16,-3-2 6 0,0 4-25 16,1-4-23-16,-1 1-31 0,-2-1-1 0,0-18-33 15,0 9-12-15,0 3-87 0,0 0-38 16,-14 30-49-16,9-33-71 0,1-1 13 0,-2-6-122 16,-3-3-74-16,3 0 29 0,0-5-290 0,2-3 38 15,-3-1 49-15,3-3 27 0,-1-1 42 16,0-2 27-16,5 0 47 0,0 0 1 0,0 0 37 15,-9 0 30-15,-6-17 0 0,6 8 52 16</inkml:trace>
  <inkml:trace contextRef="#ctx0" brushRef="#br0" timeOffset="169298.22">5973 6899 452 0,'-14'-13'337'0,"14"13"-31"0,-32-16-36 15,25 14-5-15,2 2 15 0,0-1-33 16,2 1-31-16,3 0 3 0,0 0-38 0,0 0-21 16,-8 0 23-16,8 0-14 0,0 0-11 0,0 0 25 15,-8 2 5-15,11-1-7 0,3-2 9 16,14 0-25-16,-9 1 1 0,30-8-12 0,-10 2-12 16,-1 1 8-16,2-2-27 0,2 0-18 0,-1 1 2 15,0 1-21-15,-2 1 0 0,-1-1-8 16,1 1-34-16,-4-1-31 0,-2 3-13 0,-4 1-37 15,-2-2-20-15,-6 1-38 0,-5 0 11 0,1 2-97 16,-3-1-37-16,-6 1-27 0,0 0 22 16,0 0-227-16,7 1-24 0,-8 1 16 15,-4-2 33-15,1 1 21 0,-1-1 33 0,-2 0 30 0,-11 5 32 16,4-4 12-16,-5 4 16 0,2 0-16 16</inkml:trace>
  <inkml:trace contextRef="#ctx0" brushRef="#br0" timeOffset="169510.28">6161 6860 296 0,'-4'1'458'0,"1"1"-91"0,0 1-42 16,0 2-41-16,1-1 89 0,0 4-31 0,3 10-17 16,-1-8-27-16,0 8-16 0,0 3-23 15,0 1-18-15,0 2-15 0,10 27-21 0,-8-24-23 16,0-2-33-16,0 0 1 0,-1 0-35 16,0-1-34-16,0 0-25 0,-1-2-24 0,1-3-40 15,-1-11-29-15,0 4 5 0,0 0-132 0,0 0-26 16,0-3-43-16,0-1 23 0,0-8-237 15,0 7-27-15,10 0 18 0,-6-9 72 0,1-1 27 16,-2 1-5-16,10-8 12 0,-2-3 38 16,1 0 44-16,0-3-3 0</inkml:trace>
  <inkml:trace contextRef="#ctx0" brushRef="#br0" timeOffset="170238.21">6392 6820 784 0,'0'-9'347'16,"-3"1"-28"-16,0 4-28 0,-1-1-23 16,1 3-18-16,-2 0-30 0,1 1 46 0,-2 1-32 15,1 1-10-15,0 3-17 0,-3 7-3 16,0 6 8-16,1 2-10 0,1 3 0 16,3 2-11-16,1 1-17 0,2-10 4 0,0 6-18 15,0 5-16-15,14 31 2 0,-10-28-16 0,1 1-13 16,-1-3 4-16,-1-1-22 0,1-3-25 15,-2 1 13-15,1-5-19 0,2 0-1 16,-1-4-13-16,-2-5 6 0,-1-3-26 0,-1-2 21 0,1 0-20 16,-1-3 6-16,0-2 2 0,0 0-15 15,0 0-2-15,-1-1-19 0,1-5 0 16,0 3-2-16,0-3 6 0,1-12-17 0,-1 4-12 16,0 4 12-16,0-4-17 0,0-3-2 0,10-20 14 15,-7 18 3-15,4 2-15 0,-1 1 15 16,1 3-10-16,-1 0 7 0,0 4 2 0,-1 2 3 15,1 3-11-15,-1 1-3 0,-1 0 18 0,1 1 0 16,-5 2-13-16,0 0 21 0,20 12-5 0,-13-4 10 16,4 4 1-16,-2 1 9 0,-1 1-12 15,1 2 5-15,0 0 5 0,-2 2 8 16,-4-4-16-16,3 1 9 0,-1-1-6 0,-2-2 5 16,2-2-18-16,-1-3 5 0,0-4-12 0,-1 2 28 15,1-2-17-15,0-1 7 0,1 0-10 16,2-2 15-16,-7 0-13 0,11 0 14 0,4 0-9 15,20-12-5-15,-19 4-4 0,2 2 2 0,-3-5-20 16,0 0 9-16,1-2-17 0,-1 1 1 16,-2-1-7-16,-1 0-8 0,-2 0 18 0,-2 1-19 15,1-1 11-15,-1-2 11 0,-5 2 0 0,-1 4-15 16,-1 0 13-16,0-1 4 0,-1 2 6 16,0 8-2-16,0-7-3 0,0 1 7 0,0-5-10 15,-12-7-5-15,7 12 18 0,0 3-1 16,1 1-7-16,-1 4 9 0,0 1 6 0,-5 6 27 15,1 6 1-15,2 2 11 0,0-2-4 0,3 2 1 16,-2 1-15-16,3 1 21 0,2 1-20 16,1-12 20-16,0 4-21 0,0 4 6 0,14 13-16 15,-10-19 13-15,4 1-22 0,2-2-2 0,2-4-26 16,1-5-25-16,-3 0-38 0,4 0-46 16,24-10 14-16,-14-1-150 0,-1 4-57 15,5-3 29-15,0 2-280 0,-5-2 40 0,4 3 34 16,5 2 58-16,-6 0 37 0,4-1 22 0,-1 2-3 15,3 1 61-15,2-1 23 0,-4 1 11 0,2 0 24 16</inkml:trace>
  <inkml:trace contextRef="#ctx0" brushRef="#br0" timeOffset="170709.96">8046 7021 835 0,'-2'-4'472'16,"1"2"-58"-16,0 1-49 0,1 3-4 0,-1 3-4 16,1 2-3-16,1 17-24 0,-1-10 0 0,0 8-18 15,14 36-34-15,-5-19-13 0,-2 5-11 16,0 1-36-16,0 2-21 0,0 2 4 0,-1-2-29 15,-1 1-21-15,1 0-13 0,-1-5-15 16,1 0-47-16,0-3-40 0,-3-5-10 0,-1-3-61 16,-2-18-13-16,0 4-39 0,0-3-69 0,0-2 14 15,0-6-126-15,-13 1-49 0,11-11 27 16,-2-2-226-16,-2-7 9 0,0-7 20 0,-1-3 23 16,-1-4 54-16,2-2 33 0,0 0 28 15,0-3 21-15,1 2 8 0,5-3 47 0,-5 1-12 16</inkml:trace>
  <inkml:trace contextRef="#ctx0" brushRef="#br0" timeOffset="170980.18">8031 7145 774 0,'0'-16'392'15,"0"-3"-23"-15,-1 6-45 0,1 6-42 0,0-1 65 16,0 0-41-16,0 0-10 0,0 1-27 0,0 0-20 16,10-5-32-16,-6 9-2 0,9-5-10 15,-1 4-18-15,1 3-12 0,-3 1-3 0,4 0-6 16,22 18-17-16,-16-7 8 0,-2 7-28 0,-1-1 2 15,0 3-19-15,-5 1-17 0,0-4 16 16,1 3-39-16,-4 3 8 0,-5-3-1 0,2 2-23 16,0-4-4-16,-6 0-23 0,0-12-1 15,0 3-20-15,0 2-28 0,-18 11-37 0,7-13-18 16,-4-2-27-16,9-2 9 0,-3-2-109 16,-1-2-78-16,10-1-43 0,-8 0 30 0,-13-13-246 15,13 6 17-15,5 0 52 0,-3-4 30 0,4 1 40 16,0 0 4-16,2 10 37 0,0-10 52 15,0-2 20-15,15-14 14 0,-8 9 10 0</inkml:trace>
  <inkml:trace contextRef="#ctx0" brushRef="#br0" timeOffset="171780.31">8285 7090 806 0,'6'-4'421'16,"-1"0"-60"-16,-1 3-47 0,1 1 34 0,-1 1-4 16,1 3-1-16,7 8-21 0,0 0-14 0,-3 6 5 15,2 3-27-15,-1 0-3 0,-1 2-18 16,-1 3-19-16,2-5-25 0,-4 4-19 0,5-3-28 15,-3-2-23-15,0-2-8 0,-1-1-17 0,-2-2-12 16,0-6 4-16,0-3-14 0,1 0-30 16,-2-5-20-16,-4-1-18 0,0 0-10 0,20-12-18 15,-8 2-6-15,-1-4-35 0,0-5 2 0,0-2-17 16,-1-3-2-16,-1 1 3 0,1-2 0 16,-4-2-1-16,2 2-6 0,-1 1 7 0,0 5-1 15,-2-2 22-15,0 6 12 0,-2 3-2 0,-1 3 13 16,1 1-8-16,-1 2 8 0,0 3-10 15,1 2 26-15,-3 1 10 0,0 0 16 0,0 0-7 16,7 13 3-16,-2 1 13 0,-1 6 16 0,1-2-1 16,-2 5 17-16,6-3-12 0,-1 3-4 15,-1-3-4-15,1 0 14 0,3-2 18 0,0 0-13 16,0-3-11-16,1-3-5 0,-1-1 2 0,1-4-19 16,-1 2 14-16,1-7-15 0,0-2 0 15,-12 0-37-15,27-11 0 0,-11-5-35 0,1 1-14 16,-5-2 7-16,2-7-34 0,-2 4-9 15,-3-5-8-15,1-3 4 0,-3 2-14 0,-2-5-4 16,-1-3 7-16,-1-1 11 0,0 4 3 16,-2-1 2-16,0-1 9 0,-1 18 18 0,0-5 4 15,0 1 20-15,0 0 3 0,-10-12 10 0,7 23-3 16,-1 3 27-16,0 4-6 0,1-1 11 16,-3 4 26-16,4 4 2 0,-4 7 2 0,1 5 18 15,4 4 2-15,-4 0 3 0,3 4-7 16,1-1 36-16,1 4-2 0,0-13 6 0,0 7-1 15,14 27-15-15,-8-22-1 0,2-2-13 0,0 1 3 16,0-3-21-16,1 0 6 0,-1-2-5 16,0-3-13-16,-3-4-2 0,-1-5 4 0,-1-2-3 15,2-3 6-15,-1-3-24 0,-4-2 2 16,0 0-14-16,0 0-7 0,0 0-12 0,20-18-6 0,-16 6 9 16,2-5-1-16,1 3-19 0,0-3 18 15,-1-1-23-15,3 4 13 0,-1-1 14 16,1 1-26-16,4 4 2 0,-1-1 4 0,1 5 1 15,2-1 7-15,2 0-10 0,-3 5 10 16,0 2 0-16,0 0 2 0,-4 0 21 0,4 0-9 16,18 14-5-16,-17-10 11 0,-2 4-27 0,0 3 37 15,-5 0-14-15,-2-2 1 0,-4-1-1 0,-2-8 0 16,0 7 10-16,0 5-2 0,-17 12-20 16,8-11 10-16,-3 0 10 0,0-4-33 0,-3 0 3 15,1-2-41-15,-3-2-31 0,0-5-33 16,7 0-50-16,-5 0-38 0,0 0 21 0,-18-17-130 15,15 5-64-15,5-2 35 0,0-1-247 0,4-4 45 16,0 0 44-16,3 2 32 0,2-4 19 16,4 11 64-16,0-5 12 0,14-19 24 0,0 16 42 15,4 1 35-15,-1 2-11 0,3-1-2 0</inkml:trace>
  <inkml:trace contextRef="#ctx0" brushRef="#br0" timeOffset="172211.46">9320 6803 1117 0,'2'-4'440'16,"0"3"-47"-16,-1-1-22 0,0 3-3 16,-1 2-22-16,-1 0-12 0,0 4-4 0,2 12-15 15,-1-7 4-15,0 8-33 0,0 4 4 0,0 2 10 16,0 4-18-16,13 32-19 0,-6-28-20 16,4 1-33-16,2 0-16 0,-2-4-25 0,3-2-18 15,3-3-4-15,-2-2-26 0,0-2-1 0,1-5-16 16,0-1-6-16,-1-5-28 0,-2-8-15 15,5 1-20-15,-12-4-15 0,6 0-21 0,16-18-8 16,-12 4 0-16,0-1-45 0,2-4-11 0,-4-1 23 16,1-1-3-16,-2-1-13 0,1 0 11 15,-2 0 9-15,-3 7 2 0,0-1-10 0,-3 7 21 16,-2-1 13-16,0 3-23 0,0 1 19 0,-2 2 1 16,1 1-8-16,-1 2 11 0,-2 1 22 15,0 0-1-15,0 0 1 0,6 13 18 0,-3 5 6 16,1-7 6-16,0 7 11 0,0 1 6 15,1 1-15-15,3-4-10 0,-1 4 12 0,-2-6-11 16,0 1-4-16,0-8-22 0,-1 0-5 0,1 0-1 16,-2-4-85-16,-3-3-40 0,0 0-89 0,0 0 20 15,20-19-148-15,-10 3-73 0,-4-2 36 16,-1-2-245-16,0-5 60 0,-2-1 42 0,0 2 46 16,-1-2 20-16,-2 1 45 0,0 12 30 15,0-6 31-15,0-2 16 0,0-1 29 0,0 2 7 16,-13-20 29-16</inkml:trace>
  <inkml:trace contextRef="#ctx0" brushRef="#br0" timeOffset="172340.31">9764 6799 928 0,'-11'-8'393'0,"2"5"-22"0,2-1-29 15,0 1-23-15,-1 2-71 0,2 0-8 0,6 1-23 16,-7 0-69-16,7 0-18 0,-28 10-155 16,16-1-98-16,1 0 11 0,2 2-301 0,2 2 18 15,2-2 29-15,5 1 24 0,0-3 5 16,13 18 38-16,1-10 2 0</inkml:trace>
  <inkml:trace contextRef="#ctx0" brushRef="#br0" timeOffset="172627.9">10175 7060 931 0,'4'-6'584'0,"0"1"-55"15,0 1-25-15,-3-1-31 0,0-1-32 0,1 1-53 16,-1 1-15-16,-1 0-40 0,0 1-11 0,-1 1-52 15,-1 1-16-15,-2 1-32 0,0 3-16 0,-3 7-21 16,-6 4-7-16,4 3-17 0,4 4-14 16,0 1-17-16,3 4-11 0,2-1-9 0,0-13-22 15,0 5 3-15,0 3-7 0,17 21-19 16,-8-21-10-16,0-1-26 0,5-6-15 0,1-1-2 16,2-3-83-16,-1-2-45 0,2-5-59 0,4 1 17 15,-12-3-169-15,6 0-96 0,25-10 37 16,-17 7-252-16,-1-2 58 0,3 0 41 0,1-1 55 15,4 2 35-15,1 1 39 0,-1-1 26 0,3 1 31 16,4 0 34-16,3 0 21 0,4 0 6 0,3 1 38 16</inkml:trace>
  <inkml:trace contextRef="#ctx0" brushRef="#br0" timeOffset="172905.13">11340 6821 1245 0,'0'-4'413'0,"-1"0"-49"0,1 4-14 16,-2 2-10-16,2 3-17 0,-1 13 8 0,-1 4-19 15,2-8-22-15,0 9 10 0,0 5-33 16,0 3 19-16,0 2-13 0,13 35-37 0,-10-32-6 16,1-3-47-16,-2 1 1 0,0-4-29 0,-1 4-26 15,3-5-12-15,-2-3-85 0,-1-5-31 16,-1-5-66-16,0-4-47 0,1-5 9 0,-1-2-148 15,0-3-92-15,3-2 33 0,-1-2-281 0,1-2 49 16,-1-1 37-16,7-6 43 0,-1-6 38 0,3-7 23 16,0 2 59-16,-2-1 1 0,1-1 19 15,2 2 48-15,1-3-12 0,1 3-1 0</inkml:trace>
  <inkml:trace contextRef="#ctx0" brushRef="#br0" timeOffset="173955.43">11589 7025 325 0,'7'-4'493'0,"2"2"-75"0,-5 0-61 16,0 2 54-16,-1 2-5 0,-3 1-20 0,0 0-17 15,-2 4-2-15,-5 8-38 0,-2 0-17 0,0 0-26 16,-2-2-11-16,-3 0-28 0,1-1-46 0,-2 0 2 16,1 0-31-16,-2-1-15 0,3-2-16 15,-1-4-14-15,6-1-25 0,0 1-19 16,1-4-19-16,2 3-12 0,1-4-26 0,4 0-36 16,0 0 1-16,0 0-19 0,0 0-10 0,-5-7-9 15,7 6 4-15,0-1 7 0,2 0-9 16,-1 1 8-16,2 1 10 0,0-1 6 0,1 2-12 15,7 7 4-15,1-3 20 0,-4 7 15 16,2 0 8-16,3 1 13 0,1 1 5 0,1 4-5 16,-1-2 17-16,2 0-3 0,2-1 5 0,-1-1 3 15,4 1 1-15,-2-3 13 0,0-2 4 0,-1-2-4 16,-1 0-23-16,4-4 5 0,-5-3-5 16,2 0-21-16,-10-1 16 0,4 0-3 0,19-14-14 15,-15 4-3-15,0 0 8 0,-2-1-31 16,3-3 5-16,-3-2-7 0,-3-3-9 0,-4 2 5 15,4-4 6-15,-4 1-14 0,-1-2-5 0,0 2-2 16,-3 2 24-16,-2 1-21 0,-1 4 7 16,-2 3 6-16,0 10 2 0,0-7-13 0,0 7 0 15,-16-10 12-15,12 10 7 0,-2 0 7 16,1 2 8-16,-10 5-3 0,4 3 19 0,-2 2-15 16,0 5 13-16,4-2-2 0,0 5 1 0,1 0-8 15,1-4 22-15,4 5-27 0,1-2-4 16,2 1 0-16,0-12 20 0,0 2-22 15,11 13 21-15,-2-13-7 0,2-1 3 0,0-4-16 16,-11-5-13-16,11 0-4 0,4 0-3 0,2 0-22 16,17-14 15-16,-13 2-20 0,-3 1 6 15,1-5-2-15,-2-1-3 0,0-2-11 0,-2 2 7 16,0-5-16-16,-2 0 14 0,2-1-6 16,-3 3 20-16,2-3-3 0,-4 4 23 0,0 2 1 15,-1 1 2-15,-2 6-1 0,-2 5 1 16,-4 2 25-16,-1 3 7 0,1 4 16 0,-2 0 24 15,1 2-7-15,-2 12 7 0,2-8 10 0,0 2 0 16,0 2-9-16,0-1-6 0,0 3-4 16,0 1-6-16,7 16-4 0,0-20-6 15,0 0-3-15,2-3 28 0,5-3-7 0,-1-6-5 16,-1-1-29-16,-12 0 9 0,15 0-4 0,1 0-30 16,21-14-13-16,-15 9 2 0,-1-6-3 0,4-2-8 15,-7 1-16-15,1-5 2 0,0 1-2 16,-2-2-2-16,-2 2 2 0,-1-3 18 15,-2 1 4-15,-1 1 11 0,-2 3-3 0,-1 2-2 16,-1 3 27-16,-1 4-25 0,-3-1 21 16,-1 2-3-16,0-1-11 0,0 3 1 0,-1 1 12 0,1 1 6 15,-2 0-16-15,0 0 17 0,0 0 20 16,0 11-25-16,-2-7 14 0,2 3 0 0,-1 12 0 16,1-9-3-16,0 8-2 0,0 6 13 15,15 26 21-15,-9-22 9 0,-1 9 22 0,3 1-8 16,3 9 12-16,-2 0-12 0,0 0-2 0,0 2-11 15,-3-1-2-15,2-4-9 0,-5-2 6 16,-2-4 10-16,-1-21-8 0,0 5-1 0,-13 26 6 16,3-23-7-16,-1-5 0 0,-5-2-14 15,2-6-5-15,-6-2 11 0,1-8-23 0,8-2-27 16,-4 0 0-16,-23-12 0 0,16 2 0 0,5-5 0 16,-2 1 0-16,3-2 0 0,3 0 0 15,0 0 0-15,7 0 0 0,0 0 0 0,3 1 0 16,3 6 0-16,0-2 0 0,11-15 0 0,1 10 0 15,1 1 0-15,6-1-56 0,2 3-39 16,2 2-70-16,2-2-5 0,0 0-28 16,0 2-36-16,-1-3-28 0,0 4 27 0,-2-1-82 15,1-3-34-15,-2 4-34 0,0-1 33 0,-1-3-245 16,-3 5 50-16,2-1 47 0,1-2 37 0,-2 1-6 16,-2-4 68-16,-2 1 39 0,-1-3 37 15,1-3-6-15,-3-4-9 0,0-1 71 0,-7 1 31 16</inkml:trace>
  <inkml:trace contextRef="#ctx0" brushRef="#br0" timeOffset="174771.1">14047 7003 1194 0,'0'0'454'0,"0"0"-26"0,0 0-51 16,0 0-42-16,0 0-36 0,0 0-3 0,0 0 7 15,22 5-18-15,-17 18-5 0,0 3-23 16,-1-2-1-16,-1 6-35 0,0 0-17 0,0 1-20 16,-1-2-25-16,0-1-15 0,0-4-20 0,-1-1-21 15,2-4-23-15,-3-6-66 0,1-1-25 0,-1-12-58 16,0 0 9-16,0 0-218 0,-1 8 25 15,1-11-328-15,0 0 22 0,1-4 50 16,0-12 41-16,-1 8 43 0,0-7 45 0,0-4 21 16,0-4 33-16,0-3 0 0,0 2 10 0,0-2-17 15,0-1 79-15</inkml:trace>
  <inkml:trace contextRef="#ctx0" brushRef="#br0" timeOffset="174917.49">14104 6890 571 0,'-18'-25'466'0,"13"14"-15"0,1 2-54 0,-1 3-52 16,0-1-31-16,0 3-46 0,1 0-25 15,-1 1-36-15,1 0-21 0,0 2-17 0,-3-1-61 16,7 2-12-16,0 0-135 0,-7 0-59 0,7 0-75 16,-8 0 17-16,8 0-290 0,-7 13 3 15,9-9 75-15,0 0 30 0,11 6-9 16,2 3 43-16,6 1 13 0,2-2-21 0</inkml:trace>
  <inkml:trace contextRef="#ctx0" brushRef="#br0" timeOffset="175323.56">14750 6993 351 0,'11'-7'606'0,"-1"0"-88"16,-6 1-36-16,-4 0-49 0,-2 1-53 15,-2 0-27-15,-3 4-43 0,0-2-16 0,0 3-36 16,-16 3-27-16,12-3-9 0,-22 16-30 16,10-4-24-16,3 1-23 0,0 1-13 0,4 7-3 15,3-5-21-15,3 0-9 0,1 4-16 16,3-6-4-16,4-2 3 0,2-1-17 0,0-11-7 15,0 6 1-15,0 1-22 0,21 8 1 0,-9-10-11 16,4 1 4-16,2 0-18 0,2-2 15 0,2 1-10 16,3-2-9-16,-4 2-16 0,2 0 13 15,-2-1-15-15,0 4-1 0,-3 1 12 0,-2-2-10 16,-4 6 6-16,1-2-11 0,-3 1 9 16,-7-1 18-16,-3-11-3 0,0 9 23 0,0-2-5 15,-13 13 12-15,4-6 3 0,-5-5 7 0,-1-2-7 16,-4 0-6-16,-3-1 3 0,0-3-2 15,-1 0-14-15,-2-2-8 0,12-1 2 0,-8 0-14 16,-3 0-43-16,0 0-23 0,-19-14-35 0,26 10-39 16,4 1 15-16,4 0-111 0,2 1-39 15,1-3-43-15,5 3 28 0,1-1-220 16,2-2-14-16,3 4 23 0,7-7 59 0,7 3 23 16,4-2 33-16,4-1 20 0,3 3 34 15,9-4 37-15,1 2-7 0,4 1 17 0</inkml:trace>
  <inkml:trace contextRef="#ctx0" brushRef="#br0" timeOffset="176080.21">15820 6805 1079 0,'8'-16'371'0,"-2"1"-47"15,-2-2 41-15,0 0-34 0,-4 8-5 0,0-4-14 16,0 1-24-16,-16-10-23 0,8 15-32 16,-8 3-13-16,-4 2-26 0,9 2-11 0,-9 0-31 15,-24 13 4-15,18-4-16 0,3 1-9 16,-2 2-25-16,1 1 3 0,4 1-17 0,2 1-3 15,1 2-23-15,2 0-6 0,1 0-11 0,5-2-10 16,3 1 13-16,2-1-8 0,4-4-8 16,0-11-15-16,0 12-11 0,19 11-1 0,-5-14 5 15,-1 1-4-15,4 2 9 0,3-2-10 16,4-1 4-16,-1 5-6 0,2-4-10 0,-1 0 6 16,-4 0-11-16,1 5 5 0,-3-4 7 15,-3 1 3-15,-3 1-10 0,-3 1-2 0,-1-2 3 16,-5-2-6-16,-3 2 19 0,0-2-4 0,0-1-14 15,0 3 3-15,-18 17 13 0,8-15-2 16,-2-3-9-16,-3 3 6 0,0 1-4 0,-3 2 3 16,3-7-6-16,-4-1 12 0,4 1-9 0,-6-3 7 15,5 0 0-15,3 0 2 0,2-4-5 16,4 1-3-16,2-3-17 0,-1 2 3 0,4 0-20 16,0-1-1-16,2-1-6 0,0-1-1 15,0 0 9-15,0 0-2 0,10 5 7 16,-5-4 10-16,13 7 16 0,3-2-1 0,-2 1 10 15,2 0 0-15,0 1 2 0,0 1 1 0,-2 3-2 16,1 4 6-16,-5-3 0 0,2 4 2 0,-4-2-2 16,-2 7 11-16,-4 2-2 0,-3 2 10 15,-2 1 7-15,-2-12 7 0,0 6-16 16,-13 33 8-16,2-26-17 0,2 0 3 0,0-2-4 16,-1-2 11-16,2 1-13 0,1-4 3 15,-2-2-9-15,4-4-6 0,1-1 1 0,0-1-1 16,3-5 7-16,1-8-12 0,0 8 1 0,0 3 21 15,19 10-19-15,-6-10 15 0,3-1-16 16,-1-1-7-16,4 1-6 0,0-4-25 16,0-6-65-16,-11 0-49 0,9 0 17 0,0 0-112 15,26-16-48-15,-18 7-62 0,-3-2 31 0,1-1-227 16,2-5 44-16,0-1 41 0,-1-3 29 0,3-5 29 16,0-2 1-16,2-3 84 0,2-2 26 15,0-3-2-15,1-1 9 0,-3 7-45 16</inkml:trace>
  <inkml:trace contextRef="#ctx0" brushRef="#br0" timeOffset="176536.92">16345 7234 307 0,'-6'-1'594'15,"4"-3"-98"-15,-1 2-51 0,1 0-51 16,0 1-37-16,0-1-26 0,0-1-24 0,2 2-23 15,-2 0-30-15,2 0-20 0,0-1-32 0,2 0-9 16,0 0-16-16,4-1-10 0,-1 0-27 16,11-1-4-16,-7-1-18 0,7-2-6 0,-1 1-10 15,6-2 0-15,-6-2-25 0,3-2 6 16,-5 4-13-16,4-5-16 0,-4-1-12 0,1 0 10 16,-3 4-10-16,-1-2-1 0,-4 2-25 15,-2 2 7-15,-2 1-7 0,-2 0-1 0,0 7-2 16,0 0 2-16,0-9-10 0,-14 0 3 15,1 5-12-15,-5 1 12 0,3 3 3 0,6 0-4 16,-7 0-1-16,-18 16 5 0,15-7 27 16,0 3 2-16,1 4 0 0,-1 0 11 0,6 3 13 15,0 1 21-15,-1 2-9 0,6 3-7 16,-1 2-7-16,4-1 12 0,2 0 11 0,1-1-20 16,2-12 12-16,10 22 6 0,1-15-25 0,0-2-8 15,9-4-13-15,1-1-30 0,6-3 1 16,1-3-36-16,1-5-39 0,-12-2-42 0,5 0-65 15,8 0-36-15,28-15 19 0,-24 11-221 0,-7-2 39 16,6 2-264-16,-6-3 48 0,0-1 71 0,1 1 50 16,2 3 27-16,5 1 34 0,-4 0 28 15,1 3 24-15,-2-3-1 0,0 3 49 0,2-3 19 16,-3-3 8-16</inkml:trace>
  <inkml:trace contextRef="#ctx0" brushRef="#br0" timeOffset="176781.57">17088 7285 1296 0,'-1'-2'599'16,"0"1"-76"-16,1-2-56 0,-1 2-51 0,-1 0-62 16,2 1-10-16,0 1-42 0,0 2-2 15,2 1-13-15,-1 2 6 0,-1-1-25 0,0 4-31 16,0-1-27-16,0 3-4 0,0 7-26 16,0 0-14-16,0 2-20 0,-13 20-17 0,9-24-36 15,-2-3-42-15,1 3-7 0,1-6-87 0,2-2-59 16,-2-1-55-16,0-2 17 0,0-5-181 15,2 0-104-15,1-3 35 0,1 1-220 0,1 0 67 16,1-4 28-16,0-1 62 0,7-4 32 0,-2-7 17 16,2 1 10-16,1-2 44 0,-1-5 34 15,4 1 16-15,3-2-25 0,3 0 65 0</inkml:trace>
  <inkml:trace contextRef="#ctx0" brushRef="#br0" timeOffset="177232.27">17276 7077 412 0,'2'-3'601'15,"1"-1"-70"-15,-1 1-61 0,0 2-51 0,0-1-42 16,-2 2-30-16,0 2 0 0,0 2-32 0,0 1 10 16,5 15-13-16,-3 0-30 0,-1-1 15 15,1 6-22-15,0 0-27 0,0 1-12 0,0-2-16 16,-2-11-18-16,0 5-31 0,0 3-20 0,0-1-8 16,0-1-25-16,0-4 3 0,-11 7-16 0,9-13-7 15,2-5-11-15,0 0 4 0,-3-1-15 16,1-3-20-16,1-1-29 0,-2-1-2 0,0-2-1 15,3 0-21-15,-2-2-10 0,0-10-20 16,0-5 3-16,2 0 3 0,0 10 1 0,0-6-6 16,0-5-2-16,13-23-13 0,-8 20-12 0,3 1 15 15,0 2 11-15,-2 3 10 0,1 3-2 16,0 3 16-16,-1 3-25 0,1 4 2 0,-1 0 20 16,2 4-8-16,-2 0 2 0,1 2 0 0,0 0 2 15,2 0 1-15,13 15 60 0,-6-7-12 16,-3 2 3-16,3 7 21 0,-1 2 11 0,-2-5 7 15,0 5-10-15,1 4 3 0,-4-1-8 0,-1 0 4 16,-1 0-16-16,-2-2 0 0,-2-3 4 16,0-4-7-16,-3-1-30 0,1-4-5 0,-2-2-43 15,0-1-24-15,2-2 6 0,-2 0-117 0,0-3-53 16,0 0 21-16,-2-3-211 0,4 1 39 16,-4-3-303-16,4-2 33 0,6-8 49 0,4-3 54 15,4 1 5-15,4 2 58 0,-2-2 56 16,3 0-8-16,4 0 67 0,1 1 21 15,-3 1 35-15,-4 0 2 0,3 3 28 0</inkml:trace>
  <inkml:trace contextRef="#ctx0" brushRef="#br0" timeOffset="177977.26">17792 6728 756 0,'-6'-5'379'15,"2"0"-6"-15,-1 2-47 0,-2-1-9 0,3 1-18 16,-1 0 5-16,1 0-4 0,1 0-20 16,-1 0-18-16,2-1-1 0,-2 1-27 0,1-2-11 15,0 0-9-15,-3-7-10 0,4 2-30 0,0 1-5 16,2 1 1-16,0 8-24 0,0-13-23 0,0 1-6 16,18-11-8-16,-7 11-14 0,0 5-8 15,3-1-14-15,2 1 5 0,2 2-12 0,2 4-19 16,-11 1 6-16,6 0-11 0,22 19-11 15,-20-5 15-15,0 5-10 0,-7 1 12 0,-1 5 3 16,-1 3-1-16,-2 1-14 0,-3 0 10 0,-1 3 4 16,-2-16-5-16,0 7-5 0,0 5-8 0,0 1-2 15,0 0-7-15,0 0-2 0,0-3 22 16,11 23-3-16,-4-30-6 0,4-1-14 16,0-4 12-16,2-4-17 0,0 0-3 0,3-3 2 15,-2-3 2-15,0-3 3 0,-14-1 0 0,8 0-12 16,1 0 3-16,6 0-1 0,15-13-1 0,-19 9-5 15,-4 1 11-15,0 1-15 16,0 1 0-16,-4-1 1 0,-3 2 1 0,0 0 8 0,0 0-2 16,2 10-12-16,-4-5 0 0,-4 11 14 15,-1 2 13-15,-1 2 0 0,2 6-9 0,1 0 2 16,3 3 31-16,-1 2-15 0,1 1 7 0,1 0-17 16,1-16 25-16,0 8-23 0,0 4 1 15,16 31 23-15,-11-27-20 0,3-4-1 0,-2 1 8 16,-1 2-1-16,1-3 1 0,-1 0-2 15,-3-2 4-15,-2-4 1 0,0-11 7 0,-12 21-11 16,-1-13 7-16,-5-3-5 0,-2-2-4 0,-2-2-5 16,-4-2-24-16,-2-1-50 0,-3-4-16 0,-3 0 6 15,-1 0-114-15,-1-4-50 0,19-1 19 16,-10 0-171-16,-4 0-85 0,-36-11 39 0,36 6-236 16,1-3 64-16,2-2 45 0,1-3 49 0,-2-1-5 15,0-1 72-15,3-5 41 0,0-2 12 16,5 0 9-16,-2-7 48 0,-2-2 38 0,0-1-11 15,0-4 57-15</inkml:trace>
  <inkml:trace contextRef="#ctx0" brushRef="#br0" timeOffset="210001.4">718 8749 1063 0,'-16'0'357'0,"16"0"-62"16,0 0-19-16,-14 0-17 0,14 0-30 0,-22 0 12 16,20 16-29-16,-3 0-23 0,3 5-7 0,2 5-2 15,0 8-6-15,0-17-6 0,0 12-12 0,0 5-17 16,0 5-15-16,-9 40-6 0,6-40 6 16,-1-3-18-16,2-4 1 0,-7-1-8 0,5-2-3 15,-2-4-11-15,2-3-6 0,0-6-3 16,2 1-2-16,-1-5 1 0,1-2 6 0,0-5-19 15,0 0 11-15,2-3-8 0,-2-3-7 0,0-3-10 16,-1-7-11-16,3-2 3 0,0-2-13 16,0 7-8-16,5-17 6 0,1 11-13 15,1-1-6-15,1 4-4 0,4 2-3 0,-1 3 2 16,5-2 6-16,1 8 0 0,0-2 0 0,2 1-15 16,0-1 14-16,-10 2-8 0,4 0 2 0,1 0 2 15,2 0 4-15,13 10-6 0,-18-8-23 16,-11-2-11-16,11 0-12 0,-4 0 1 0,0 0-30 15,1 0-25-15,-8 0 9 0,5 0-72 0,5-14-48 16,-8 8-25-16,-4-5-47 0,4 0 28 16,-2 5-148-16,0-6-49 0,0 0 15 0,0-2 24 15,-12-18 24-15,7 13 24 0,1 1 23 16,-4 1 58-16,1-4 70 0,2 6 233 0,-2 3 0 16,1 2 231-16,4-2 6 0,-3 5 20 0,3-1 5 15,-2 8-40-15,1-2-27 0,0 2 15 16,3 0-45-16,0 0 40 0,-6 12-20 0,3 3 3 15,1 2-9-15,-2 2 10 0,0 4-14 16,1 2-12-16,3 5-18 0,0 1-16 0,0-12-13 16,0 6-8-16,0 1-4 0,0 3-10 0,0 0-22 15,0-2-9-15,0-1 6 0,0-2-33 16,11 20-13-16,-11-23-30 0,3-8-28 0,-3-13-12 16,0 10-43-16,0-3 7 0,0 0-98 15,0-7-30-15,0 0-31 0,1 8-20 0,-3-10-27 16,2-4 26-16,-2 3-235 0,0-3 4 0,0-3 54 15,-2 0 39-15,3-2 23 0,-1-2 28 16,0 1 17-16,2 0 12 0,-3-9 22 0,1 1-10 16</inkml:trace>
  <inkml:trace contextRef="#ctx0" brushRef="#br0" timeOffset="210686.72">745 8693 232 0,'-12'-22'437'0,"1"1"-80"0,-5 1-29 15,3-1-17-15,-3 2-19 0,2 3-24 0,-6 2-34 16,0 1-23-16,2 2-25 0,-3 1 20 0,2 3-24 16,-4 3-20-16,1 0-15 0,-1 4-23 0,14 0-2 15,-9 0-22-15,-20 13-1 0,18-2-31 0,-3 1-8 16,1 4 8-16,-3 0 8 0,5 3 0 15,2 0 1-15,-1 0-27 0,4 3 13 0,-3 1-6 16,3 3-4-16,-2-2-12 0,0 5 5 16,5 0-9-16,3 6 14 0,-1 1-3 0,0 0 0 15,4 3-5-15,-3 0 8 0,7 2-14 0,2 0-14 16,0-22 24-16,0 13 2 0,13 43-4 0,-5-33 3 16,4-2 5-16,1 6-8 0,6 0 14 15,3-5 5-15,2-2 0 0,-1 1-14 16,0 2 17-16,0-10-15 0,6-1 5 0,-7-2-21 15,5 0 23-15,0-7-19 0,2 3-5 0,2-4 21 16,1-6-10-16,1-2-10 0,3-2 3 0,1-6 4 16,-1-1-3-16,2-2-16 0,-18-2 10 15,36-11-13-15,-17-2 7 0,-4-2-1 0,1 3 0 16,-2-9-13-16,4-3-3 0,-6 2-16 0,-3-4 11 16,2 1-7-16,-9 2 12 0,-3 1-14 0,-3 1 13 15,-1-1-13-15,4-4 18 0,-5-1-5 16,-1-1 1-16,0 0-19 0,-1-3 4 0,-1 2-12 15,-1-5 9-15,-3 3 13 0,1-3 3 0,-5 1-20 16,0 1 16-16,-1 3 23 0,-2 13-5 16,0-7 19-16,-18-52-14 0,4 29-13 0,-6 4-12 15,-3-2 38-15,-4 9-29 0,-1 4-12 0,-5-1 19 16,2 5-3-16,-1 0-7 0,-1 6-2 0,0 2 7 16,-1 2-15-16,0 3 25 0,0 5-23 15,-5 1-4-15,0 8 4 0,23 0 4 0,-13 0-17 16,-2 0 14-16,-3 0-30 0,-38 12 19 0,34-5-40 15,2 3-1-15,4-1-42 0,1 11-25 16,-2-8-14-16,5 4 14 0,3 0-102 0,5 4-18 16,-2-3-41-16,6-2-32 0,1 0 27 0,5-2-260 15,3-3 44-15,5-4 49 0,2-1 24 16,0-5 19-16,3 5 39 0,3-8 39 16,1 3 14-16,4 0 38 0,-2-2-13 0,0 1 44 0</inkml:trace>
  <inkml:trace contextRef="#ctx0" brushRef="#br0" timeOffset="-209005.82">2672 8647 756 0,'0'0'346'15,"0"-15"-13"-15,0 15-50 0,0 0-18 0,2-25-27 16,-6 21-11-16,-1 2-20 0,1-1-23 0,-2-1-12 15,2 1-16-15,-1 1 1 0,2-1-31 16,-1 2-9-16,2 0-11 0,-1-2-12 0,1 3-9 16,2 0-10-16,0 0-8 0,2 5-3 0,2-1-7 15,11 4-3-15,0 0-15 0,5 0 6 16,-1-2 5-16,1-4 0 0,4 0-35 0,-3-1 33 16,-10-1-11-16,4 0-26 0,4 0 10 0,19-11-1 15,-19 4 1-15,2 1 5 0,-3-2-8 0,-4 0-18 16,0-3 22-16,-3 2-7 0,0 0-25 15,-5 1 24-15,0 0 19 0,-4 2-12 16,0 0-11-16,-1 1-10 0,-1 1 16 0,0 1-13 16,0 3 9-16,0 0-7 0,-3-1-4 0,1 5 23 15,-2 11 9-15,-2 2 1 0,4 4 5 0,0 5-8 16,0 3 15-16,2 3-5 0,0-16 2 16,0 9-4-16,0 7-4 0,0 4-4 0,14 39 14 15,-11-36-17-15,1-1 6 0,-1 0-12 0,0-3 13 16,-1-2-9-16,-1-3 6 0,1 4-5 0,-1-6 5 15,0-2 16-15,-1-13-9 0,0 4-1 16,0 0 10-16,-20 16 14 0,10-19-17 0,-4-1-5 16,0-3 9-16,-4 0-9 0,-5-3-4 15,1-4-20-15,-2 1-18 0,-1-4-17 0,12 0-17 0,-6 0-8 16,-4 0-27-16,-23-11-22 0,23 5 11 16,0-1-80-16,0 3-64 0,3-6-48 0,-2-2 26 15,7-3-287-15,-1 1 34 0,2-1 55 16,3 0 27-16,2-3 22 0,1-2 54 0,0 4 22 15,2-2 24-15,3 1-1 0,0 1 18 16,1 6-12-16</inkml:trace>
  <inkml:trace contextRef="#ctx0" brushRef="#br0" timeOffset="-208797.72">2499 8985 385 0,'-2'-4'416'16,"0"1"-70"-16,1 1-27 0,1 0-37 0,-1-1 4 15,2 1-36-15,0-1-29 0,1 1-26 16,4-1 38-16,9-3-44 0,5 0-13 0,1 1-12 15,7-2-5-15,-1 3-65 0,0-2 24 0,4 2-15 16,2 2-34-16,0-1-7 0,-2-2-6 16,2 5-6-16,-5 0-80 0,-1-1-22 0,-1-1-36 15,0-1-16-15,-2 0-35 0,-1 2-34 0,-3-2 16 16,-2 0-182-16,-3-3-85 0,-6 1 50 16,3-3 5-16,0 1 24 0,0-2 11 0,-3 4 48 15,-3 0-30-15,-3-2 82 0</inkml:trace>
  <inkml:trace contextRef="#ctx0" brushRef="#br0" timeOffset="-208609.22">3084 8828 857 0,'1'-2'269'15,"0"0"-16"-15,1-1 10 0,-1 1-29 0,0 1-11 16,-1 2 9-16,1 0-14 0,0 3-25 0,0 0 63 16,-1 3-12-16,4 12-1 0,-2 3-15 15,-2 1-19-15,2 4-13 0,2 1-33 0,-1-1-9 16,-1 2-9-16,2-4-12 0,-2-2-19 0,2-2-20 16,-2-1-15-16,1-4-35 0,0-3-17 0,-2-3-29 15,0-1-24-15,2-3 3 0,0-2-81 16,-1-3-41-16,0-1-29 0,-2 0-73 0,9 0 24 15,9-20-225-15,-8 8-6 0,-3-6 17 0,1-3 42 16,-1 2-13-16,-2-7 69 0,-1 1 18 16,1-2 44-16,1 0-11 0,-4 0 19 0</inkml:trace>
  <inkml:trace contextRef="#ctx0" brushRef="#br0" timeOffset="-208473.86">3173 8689 270 0,'-10'-11'381'15,"4"1"-46"-15,-4 1-56 0,3 2-44 0,1 2-30 16,2 4-11-16,-1 1-29 0,1 0-13 15,4 0-42-15,0 0-30 0,0 0-11 0,-11 13-44 16,9-8-37-16,2-1-45 0,1 2 5 0,0-1-234 16,2 2-69-16,4 7 28 0,3-4 25 15,-2 2-28-15,5-4 60 0</inkml:trace>
  <inkml:trace contextRef="#ctx0" brushRef="#br0" timeOffset="-208110.9">3312 8832 474 0,'6'15'353'16,"-2"-1"-31"-16,2 3-18 0,-5-4 0 15,0-1-33-15,-1-4-32 0,0 1 29 0,0 1-10 0,0 0-20 16,0-1-6-16,0-3-21 0,0 2-13 16,0-2-25-16,0-6-4 0,0 7-24 0,0 0-5 15,0-7-15-15,0 7 3 0,-14 1-10 0,13-6-16 16,-1 0-2-16,0-2-6 0,1 0-12 16,0 0-7-16,-1-2-9 0,1 0-13 0,0-2-1 15,1 0-13-15,1-3-14 0,2-8 2 0,3 1-11 16,1-1 1-16,4 1 1 0,-2 4 1 15,0-2-7-15,2 2 3 0,-3 3-8 0,1 2-10 16,-1 3 4-16,0 1 11 0,-8 1-2 0,6 0-8 16,5 0 6-16,13 19 0 0,-11-8 5 15,-3 1 1-15,-1 1-16 0,0 3 14 0,-4-7-8 16,1 4 0-16,-2 4 8 0,1-6-7 16,-2 0-14-16,0-4-25 0,-1 0-5 0,2-4-31 15,-3 2-7-15,0-1 8 0,2 2-86 0,-1-2-25 16,0 1-38-16,2-3-27 0,-1 2 27 0,7 4-236 15,4 0-18-15,1 1 31 0,3-6 34 16,1-1 9-16,-10-2 11 0,6 0 64 0,3 0 38 16,4 0 3-16,20-14-7 0</inkml:trace>
  <inkml:trace contextRef="#ctx0" brushRef="#br0" timeOffset="-207832.66">3818 8973 789 0,'2'-9'292'0,"0"2"3"0,-1-1-4 15,-1 0-35-15,0 2 38 0,-1 0-5 0,1 6-11 16,0-11-1-16,-13-7-9 0,7 4-23 15,-3 4-9-15,2 2-20 0,0 2-20 0,-1 4-23 16,1-3-11-16,0 3-7 0,1 2-16 16,6 0-16-16,-12 0 0 0,-13 18-10 0,12-4-30 15,1 2 13-15,-1 2-10 0,4 5-7 0,2 1-21 16,1 0 8-16,3 1-20 0,2-4-4 16,1-9-6-16,0 1-7 0,0 4-8 0,18 12-4 15,-6-18-17-15,-2-5-16 0,-1-2-14 16,-9-4-31-16,10 0-13 0,4 0-21 0,18-19 9 15,-15 7-76-15,1-3-24 0,-5-3-45 0,2-3-34 16,-4-1 25-16,1 1-129 0,-3-5-74 0,-1 1-19 16,-2-4 33-16,0 0 26 0,-2-1 32 0,-3 1 39 15,-1-1 4-15,1 0 23 0,-1 16 11 16,0-8-36-16</inkml:trace>
  <inkml:trace contextRef="#ctx0" brushRef="#br0" timeOffset="-207598.53">3826 8570 226 0,'-7'-14'321'0,"0"1"-13"0,-2-1-27 16,-1 4-37-16,2 2-15 0,1 4 5 0,3-1-3 15,-1 2 1-15,5 3-29 0,0 0-23 0,-7 0 42 16,7 0-21-16,-7 0-8 0,-8 19 0 16,8-3-6-16,4 3-6 0,1 2-3 15,2-9-9-15,0 8-7 0,11 26 0 0,-3-17-16 16,3 4-5-16,0 1-24 0,2 3-3 16,0-4-23-16,-1 3-5 0,1-1-13 0,-1-4-38 15,0 0-13-15,-1-4-33 0,1 1-17 0,1-5-50 16,-2 1 5-16,3-7 7 0,-2 0-174 15,4-5 23-15,-2-2-315 0,4-4 45 0,-6-5 40 16,-1 1 15-16,-11-2 32 0,15 0 36 0,23-14 39 16,-12 9 7-16,0-7 32 0,1 4 9 15,3-1-2-15</inkml:trace>
  <inkml:trace contextRef="#ctx0" brushRef="#br0" timeOffset="-206550.25">5571 8886 801 0,'0'-17'336'0,"13"-9"-47"0,-15 15 26 0,2 3-33 16,0-5-33-16,-15-13 38 0,7 11-41 15,-3 3-6-15,1 0-15 0,-3 4-26 0,1 1-29 16,-1 3-7-16,2 2-4 0,11 2-16 0,-16 0-7 16,-16 15-18-16,15-2 8 0,-1 4-10 0,5 1 0 15,0 5-6-15,3 2-9 0,0 3-1 0,3 1-14 16,1 3 0-16,3-2-18 0,3-14-1 15,0 7-11-15,0 2-2 0,17 21-12 16,-7-26-17-16,1-6-10 0,3-4-25 0,-1-4-12 16,2-5-33-16,-7-1-27 0,18-9 6 0,-7-1-49 15,1-7-12-15,-2-2-36 0,-6 0-11 16,4-4-15-16,-4 2-10 0,-2-4-24 0,0-4 11 16,-1 4 19-16,-1-8-106 0,-4 2-7 0,3-4 6 15,-5 0 61-15,1-2 65 0,1 0 16 16,-3 1 166-16,0 0 37 0,2 4 41 0,-3 17 34 15,0-8-12-15,0-3 3 0,0 2 22 16,0 2 3-16,0 4-1 0,0 3 8 0,0 4 2 16,0 1-28-16,0 3 1 0,0 7-11 0,0-8 30 15,-10 4 6-15,9 4-13 0,-1 3 13 16,2 3-6-16,-2 11-4 0,0 4 10 0,0 5 3 16,2-12 4-16,0 8-4 0,0 5 4 0,12 33-19 15,-6-27 14-15,-1 4-28 0,1 2 1 16,2 0-28-16,-3 0-1 0,-1 0 1 15,1-1-26-15,0-4-13 0,-1 0-37 0,1-2-16 16,-1-4-3-16,-1-1-27 0,0-5-23 0,1-1 7 16,-2-4-65-16,-1-8-61 0,1-6-79 15,0-3 23-15,-2 0-279 0,0 0 14 16,6-10 36-16,-3 3 41 0,1-5 22 0,-3-5 23 16,-1-4 35-16,0 1 22 0,0 8 34 0,0-6 29 15,0 0-20-15</inkml:trace>
  <inkml:trace contextRef="#ctx0" brushRef="#br0" timeOffset="-206200.77">5111 8513 340 0,'-1'-2'379'0,"0"-1"-75"0,0 2-36 16,1-2-10-16,0 1-25 0,0 2 12 0,1 2-40 15,0-1-4-15,1 2-1 0,-1 0-14 0,9 10-31 16,-5-2-17-16,1 2 14 0,1 1-15 0,-1 0-2 15,0-1-18-15,1-1-19 0,-4-3-22 16,5 4-6-16,2 0-74 0,-1-3-15 0,3-2-68 16,-1-2-55-16,-1-5 12 0,0 2-307 15,1-3-22-15,8 0 88 0,-8 0-29 0,3 0 66 16,6 0 19-16,26-12 17 0,-18 7 17 0</inkml:trace>
  <inkml:trace contextRef="#ctx0" brushRef="#br0" timeOffset="-205949.58">6145 8318 930 0,'6'-3'397'0,"-2"6"-54"15,0-1 10-15,-2 3-21 0,2 10-22 0,-2 1-22 16,-1 4-30-16,-1-1-27 0,0-9-15 15,0 5-37-15,-10 18-9 0,7-14-48 0,0 0-44 16,-1-2-31-16,-2 1-5 0,1 1-111 16,-2-6-90-16,1-2 14 0,0 0-347 0,0-2 48 15,0-2 24-15,1-2 34 0,1 0 33 16,2 0 8-16,-1-1 65 0,0 1-35 0,-3-5 12 16</inkml:trace>
  <inkml:trace contextRef="#ctx0" brushRef="#br0" timeOffset="-204274.64">7081 9024 703 0,'-18'0'323'0,"-16"24"-21"16,15-16-14-16,3-3-26 0,2 3-9 15,-2 1-11-15,1 2-28 0,1-1-25 16,1-1-20-16,2-1 26 0,1-1-54 0,3-2 17 15,4 0-23-15,0-2 4 0,1-1-9 0,1 3-4 16,1-5-11-16,0 0-20 0,0 0 8 16,13 0-14-16,6-7-16 0,2-5-1 0,2 2-8 15,0-4 1-15,3-4-15 0,2-4-5 16,-1 1-11-16,-2-4 1 0,-1-1-29 0,0-1 2 16,-3 1 3-16,0-2 3 0,-3 2-21 15,-2 1-2-15,-4 2-8 0,1 4 3 0,-5 1 3 16,-4 5 4-16,-2 4 0 0,-2 9-1 0,0 0 0 15,0 0-6-15,-16-6 2 0,9 8 6 0,-6 5 2 16,-2 3 1-16,3 0-1 0,-1 2-16 16,7-4 14-16,-2 3 8 0,3-1 15 0,4-3-23 15,0 1-15-15,1-8 7 0,0 0 13 16,0 7-4-16,21 8 0 0,-5-6 2 0,0 0 0 16,3 1 1-16,0-3-1 0,0 3 13 15,2-1-8-15,-3 2 11 0,1 1-17 0,-4 2 5 16,-1 1-1-16,-2 1 0 0,-2-3 3 15,-4 1-6-15,-3 1 5 0,-1-1-6 0,-2-2 2 16,0-4-1-16,0 4 22 0,-16 14-39 0,5-11 24 16,1-3 13-16,-1-2-22 0,-1-1 1 15,0-1-28-15,2-4 8 0,0-4-37 0,4 0-37 16,6 0-20-16,0 0-41 0,-7 0-58 16,-2-12 20-16,4-5-162 0,5-2-68 0,0 9 22 15,0-7 6-15,12-16 53 0,-4 14 14 0,0-2 15 16,7 2-18-16,-1-2 41 0</inkml:trace>
  <inkml:trace contextRef="#ctx0" brushRef="#br0" timeOffset="-203908.65">7430 8897 742 0,'15'-7'256'0,"-3"2"-24"16,-2 4 2-16,-1 2 8 0,-5 3-4 0,6 5 29 15,1 5-33-15,-2 4 22 0,0 3-11 16,0-1-9-16,-4 4 1 0,1 0-24 0,2-2-2 16,0 1-22-16,-1-2-18 0,1-2-6 0,0-1-13 15,1-2-17-15,-1-1-5 0,3-4-19 16,-3-3-6-16,0-4-27 0,0-3 0 0,-1-1-7 15,-7 0-8-15,11 0-13 0,13-17-21 0,-9 5-17 16,0-3-31-16,-2-4-4 0,1-2-17 16,-1-2-4-16,-2 3 0 0,3-3-5 0,-4 3 12 15,-3-1-8-15,2 1 18 0,-3 3-2 0,-1 3 9 16,-2 5-18-16,1 1 32 0,-1 2-4 16,-1 2-13-16,-2 4 45 0,0 0 21 0,0 0 2 15,0 10 3-15,-1-5 8 0,0 14 10 0,1-10-8 16,0 6 2-16,0 4 18 0,0 2-6 15,0-1 2-15,0 0-20 0,0 2 11 0,10 14-8 16,0-18-5-16,-1-4-4 0,3-2-8 0,-5-5-36 16,2-4-29-16,2-1-25 0,-1-2-28 15,-1 0 6-15,20-10-129 0,-8 0-54 0,0-2-81 16,-3-5 29-16,3 3-230 0,-2-3 45 0,-2 0 35 16,3-2 44-16,0 1 20 0,3-1 30 15,-1 0 26-15,0 2 15 0,-1 2 2 0,-2 1 0 16,1-2 50-16</inkml:trace>
  <inkml:trace contextRef="#ctx0" brushRef="#br0" timeOffset="-203674.02">8247 8868 631 0,'-1'-4'395'0,"-4"1"-63"16,0 2 35-16,1-2-26 0,-2 3 6 15,1 0-26-15,-2 0-12 0,-2 0-8 0,0 0-28 16,-16 11 7-16,11-5-39 0,-1 4 3 0,0 4-19 16,1 1-23-16,2 5-5 0,4-2-21 15,-1 2-34-15,2-1-5 0,4 3-19 0,1 0-11 16,2-13 2-16,0 5-7 0,12 14-38 15,-3-14-26-15,1-2-27 0,2-4-17 0,2-5-32 16,-1-3-44-16,-2 0-51 0,5 0 13 0,31-18-92 16,-23 7-50-16,-2 0-31 0,-1-3 24 15,-1-4-200-15,2 0-38 0,-3 0 44 0,-3-2-1 16,-2 2 67-16,-2-4 40 0,-2 0 14 0,1-3 18 16,-4-3-12-16,-1 2 47 0,-3 1 24 15</inkml:trace>
  <inkml:trace contextRef="#ctx0" brushRef="#br0" timeOffset="-203308.53">8411 8733 210 0,'-6'-14'410'0,"-1"0"-39"15,0 5-38-15,1 2-3 0,1 1-26 0,0 1-38 16,0 1 16-16,1 1-22 0,-1 1-10 16,2 2-8-16,3 0 0 0,0 0-25 0,0 0-14 15,-18 24-4-15,14-9-27 0,-1 4-5 0,4 5 24 16,1-12-9-16,0 8-16 0,0 6 9 16,16 25-32-16,-12-22 6 0,3-3-32 0,0 1 4 15,0 1-21-15,-1-5 2 0,-3-1-21 0,4-1 3 16,0-4-24-16,-1-2 16 0,-3-5-9 15,2-3 5-15,0-7-26 0,-5 0 4 16,0 0-38-16,7 0-22 0,15-14 0 0,-9-1-21 16,-1-2-8-16,3-1-10 0,0 0-12 15,-1 0 11-15,1 4 7 0,-2 2 1 0,2 0 5 16,-3 2 4-16,-1 6 6 0,-2 1-2 0,0 2 2 16,-9 1 18-16,21 11 4 0,-12-2 14 15,3 6-3-15,0-1 5 0,-3 3 0 0,2 0 21 16,-2 0-10-16,-1 0 4 0,1 0-7 0,0-3 1 15,0-1-14-15,-2-2-16 0,4-1-25 16,-2-3-35-16,1-3-45 0,12 0 11 16,-5-4-137-16,-6 0-53 0,9 0 25 0,28-15-304 15,-18 6 16-15,3-1 70 0,-3-4 43 0,2-6 50 16,4 3 15-16,0 0 28 0,3-5 34 16,4 1 31-16,4-1 7 0,0 2-7 0</inkml:trace>
  <inkml:trace contextRef="#ctx0" brushRef="#br0" timeOffset="-203069.89">9777 8695 1236 0,'7'-7'458'15,"0"1"-59"-15,-2 3-53 0,-2 3-27 0,2 3-11 16,0 2 3-16,7 9-18 0,-1 2 8 16,1 3-33-16,0 3-5 0,4 3-19 0,-6 1-13 15,0 4-21-15,-3 0-27 0,0 1-24 0,-1-2-11 16,-2 1-13-16,0 1-12 0,0-8-34 15,-2-4-53-15,0 0-22 0,-1-7-61 16,-1-4-47-16,1-2 11 0,0-5-219 0,-1-1 27 16,0 0-319-16,0 0 38 0,16-18 63 0,-11 1 50 15,0 0 1-15,2 1 10 0,-4-2 67 0,-2 4 23 16,0-6 19-16,0 6 41 0,-1 14-26 16,0-9 27-16</inkml:trace>
  <inkml:trace contextRef="#ctx0" brushRef="#br0" timeOffset="-202850.22">9735 8863 241 0,'-10'2'589'0,"2"-4"-93"16,1 2-46-16,1 0-37 0,2 0-33 15,-2-1-24-15,3 1-26 0,0-1-31 0,0 1-39 16,1-1-19-16,2 1-19 0,0-3-39 16,6 3-2-16,-1 0-21 0,15-3-26 0,4-1-27 15,4 0-31-15,6 1-19 0,-5-2-25 16,3 0-64-16,2 0-35 0,1 1 8 0,-3-2-108 15,1 2-59-15,-3-4 22 0,-2 3-320 0,0-2 29 16,-2-2 51-16,-3 1 43 0,-5-1 24 16,-2 3 28-16,-3-2-25 0,-1-1 52 15,-3-2 31-15,-5 4 11 0</inkml:trace>
  <inkml:trace contextRef="#ctx0" brushRef="#br0" timeOffset="-202428.1">10125 8623 684 0,'-10'-3'397'0,"5"0"-72"0,-4 1-7 0,3 1-26 15,-2 1-35-15,2 1 16 0,1 2-15 0,5-3-5 16,-15 14-24-16,8-1-14 0,1 0-7 0,3 4-6 16,2 1 11-16,1-8 0 0,0 6-8 15,11 25-6-15,-4-16 8 0,3 0-39 0,1-2-1 16,1-1-29-16,-2 1-2 0,1 0-22 0,-4-2-22 16,5-2 17-16,-5-1-16 0,1-3-26 15,-1-2 3-15,-2-3-13 0,-1-2 1 0,0-3-1 16,0-5-4-16,-2 0-18 0,2 0 10 15,-4 0-25-15,0 0 8 0,0 0-35 0,14-12 4 16,-4-5-3-16,0 1-15 16,1 0-1-16,-2 2-3 0,-2-1-10 0,3 1 9 15,1 1-8-15,1 1-3 0,-1 2 12 0,1 0 9 0,-1 9-1 16,-2-3-2-16,2 2-1 0,-11 2-4 16,10 0 9-16,1 0 26 0,19 14-8 0,-17-7 2 15,2 3 13-15,-2-4-12 0,-1 6 1 16,-2-2 10-16,-2 2-4 0,1-2 7 0,-5-1-18 15,-1-1-4-15,0-2-1 0,-1-1-31 0,-1-2-3 16,0 0-32-16,0-2-23 0,-1 0-43 0,2 1 13 16,-2-2-149-16,0 0-54 0,2 0 27 15,1 0-231-15,1-2-8 0,4 1 42 0,13-3 62 16,-10 4 20-16,26-5 37 0,-11 3 41 16,0-5 23-16,3 4 29 0,0-2-40 0,-3 3 31 15</inkml:trace>
  <inkml:trace contextRef="#ctx0" brushRef="#br0" timeOffset="-201792.38">10853 8840 328 0,'0'-8'415'0,"0"1"-59"0,-4 0 17 16,3 3-38-16,-4 1-45 0,0-1 25 0,-9-1-13 15,-1 5-18-15,7 0 1 0,-19 11-5 16,12-4-12-16,-1 6-26 0,0 0-8 16,2 3-32-16,0 5-17 0,2-1 1 0,3-2-38 15,0-2-13-15,4 4-9 0,1-3-18 0,2-5 5 16,1-1-24-16,1-1-6 0,0-10-4 0,0 5-2 15,0-5-20-15,15 12-28 0,-9-14-19 16,0 1-4-16,9-3-22 0,3-6-15 0,-1-2-16 16,0-2-20-16,0-1-27 0,-1-2-13 15,0 0 14-15,0-2-1 0,1 0 18 0,-3 3 4 16,-1 2 17-16,0 2-4 0,-4 2 0 0,-1 3 10 16,-1 4 6-16,-3 2 3 0,-4 1 58 0,0 0 21 15,7 0 21-15,10 21 0 0,-7-6 17 0,2 0 16 16,-2 2-14-16,1 2 2 0,5-2 13 15,-2-3 6-15,2 2-22 0,-1 0 1 0,0-4-16 16,-1 0 0-16,0-7 1 0,-1 2 8 16,0-3-13-16,-13-4-20 0,12 0-13 0,12-11-15 15,-7 4 5-15,-2-2-31 0,0-7-2 16,-3-4-13-16,0 1-23 0,-2-2-3 0,1-1-5 16,-2-5-23-16,-1 1-9 0,1-2-7 0,-1-2 12 15,0-1 17-15,-1 3-17 0,1 3 36 16,-2-4 2-16,0 6 5 0,-1 1 13 0,-1 5 29 15,-2 3-13-15,1 4 21 0,-1 3 15 0,-1 2-7 16,0 0 18-16,-1 2 11 0,0 3 7 0,0 0 7 16,-3 1 16-16,2 2 5 0,-1-1-12 15,0 4 20-15,2 2-3 0,-2 9 6 0,2-7 16 16,0 6 1-16,0 4-11 0,0 3 33 16,0 1 3-16,0 2-11 0,14 32 13 0,-9-33-11 15,1 5 1-15,1-2-6 0,3-2-7 0,-2-2-19 16,-3-4-1-16,3-1-15 0,-1-3 4 15,2-6-18-15,2 2 0 0,1-5-13 0,-1-4-22 16,-1-3-49-16,0 0 3 0,4 0-83 0,19-10-51 16,-14 1-52-16,-2-2-56 0,-1 0 26 15,-2-4-180-15,0 3 34 0,-2-2-276 0,-1 0 47 16,-5 0 85-16,-3-1 26 0,-3 2 25 0,0 13 42 16,0-9 31-16,-10-16 35 0,-1 14 5 0,-2 3 39 15,0-4 32-15,-1 3-4 0,-4 3-9 16</inkml:trace>
  <inkml:trace contextRef="#ctx0" brushRef="#br0" timeOffset="-201616.91">11251 8729 451 0,'-8'-3'567'0,"1"2"-96"15,3 0-65-15,2-1-43 0,0 0-30 16,3 1-44-16,1 0-20 0,2-1-29 0,1 0-22 16,13-1-18-16,-1 2-39 0,3-1-13 0,1 1-17 15,0 1-38-15,0-3-55 0,0 2-3 16,-5-2-167-16,2-2-125 0,0 3 22 0,-3-4-247 15,1 0 57-15,-1-1 13 0,2-1 47 16,-2-4 26-16,1 2 13 0,-3 1 23 0,5-5-39 16,-8 2 5-16</inkml:trace>
  <inkml:trace contextRef="#ctx0" brushRef="#br0" timeOffset="-200513.47">13749 8949 568 0,'15'0'337'15,"-15"0"-24"-15,34 12-31 0,-28-12 0 16,1 0-25-16,0-2-32 0,-1 1 19 0,-6 1-24 15,0 0 2-15,12-9-3 0,-10 4-32 0,1 2 16 16,-1-2-27-16,-1-1-6 0,-2-1 2 16,0 2-16-16,-2-1-1 0,3-2-10 0,-14-10-9 15,5 6-5-15,-4 0-9 0,-3 4-15 0,0-1-13 16,-4 2-2-16,3 2-9 0,-5 3-19 16,2-1 0-16,0 3 11 0,10 0-12 0,-20 12 4 15,11-6-14-15,1 8-9 0,1 1 4 0,3 3 3 16,-4 0 11-16,6 6-7 0,1-1 5 15,2 0-15-15,2 3 13 0,4-2-27 16,3 3 14-16,0-15 0 0,0 8-3 0,15 18-20 16,-5-15 9-16,5-7-17 0,0-4-8 0,1-3-9 15,4-3-28-15,1-6-17 0,-10 0-47 16,24-10-23-16,-13 0 11 0,-1-2-123 16,1-2-36-16,0-3-49 0,0 0 26 0,-6-4-237 15,3-3 3-15,-5 4 36 0,2-3 64 0,-3-1-12 16,-4 3 56-16,-1-8 9 0,0 3 72 0,-4-3-9 15,-2 3 20-15,1 3 31 0</inkml:trace>
  <inkml:trace contextRef="#ctx0" brushRef="#br0" timeOffset="-200209.16">13874 8606 874 0,'0'-6'366'0,"2"1"-65"16,-4 1-35-16,2 1 42 0,0-1-16 15,0 0-7-15,0 1-22 0,0 0-26 0,0 1-13 16,0 4 16-16,0 1-16 0,0 0 4 15,-2 3 6-15,2 1-12 0,-1 13-11 0,1-10 12 16,0 9-11-16,0 3-21 0,0 3-21 0,0 4-17 16,12 29-3-16,-8-27 1 0,3 2-15 15,-2 2-11-15,1 0-26 0,1-1-1 0,-2 0-17 16,2-2 9-16,1-1 7 0,-1-3-27 0,-1-3-8 16,2 2-18-16,-2-5 6 0,1-1-16 15,-1-4-3-15,-1-4-42 0,0-6-29 16,1-2-31-16,-1-5-46 0,1 0-34 0,-6 0-39 15,0 0 17-15,24-13-132 0,-13 5-63 0,2-1 33 16,-4 2-253-16,2-2 21 0,1 2 70 0,1-1 18 16,3 1 66-16,1 0 18 0,-3 2 20 15,9-2 33-15,-1 2 19 0,2 2 24 0,8-1-9 16,1 1 38-16</inkml:trace>
  <inkml:trace contextRef="#ctx0" brushRef="#br0" timeOffset="-199746.43">14816 8805 480 0,'-3'-2'436'0,"-1"1"-68"0,2 0-14 0,0-1-46 15,0 0 15-15,1-1-15 0,-1 3-18 16,-1 0-28-16,1-3-8 0,0 3-26 0,2-1-11 15,0-1-13-15,0 2-17 0,0 0-19 0,0-1-4 16,2 1-4-16,3-2-18 0,2 2 6 16,-1 0-26-16,15 0-8 0,-10 0-18 0,5 0 3 15,4 0-11-15,2 0-3 0,3 0-22 0,-2 0-7 16,-2 0-10-16,27-11-29 0,-35 11-33 16,-6 0-30-16,4 0-15 0,0 0-52 0,-2 0 13 15,1 0-112-15,-3 0-41 0,-7 0-32 16,6 0 27-16,-6 0-253 0,0 0 4 0,0 0 60 15,10-9 40-15,-13 9 24 0,2 2 38 16,-3-1 0-16,0 1 35 0,1-2-16 0,-3 3 50 16</inkml:trace>
  <inkml:trace contextRef="#ctx0" brushRef="#br0" timeOffset="-199427.58">14820 8921 599 0,'-2'2'336'16,"2"1"-37"-16,-2 0 19 0,0 0-21 0,2 0-11 15,-1-2-35-15,1 2-3 0,0 0-9 0,0-1-25 16,1 3 10-16,1-3-11 0,0 1-6 16,2 0-16-16,0-1-5 0,10 5-23 0,-1-2-16 15,3 0-9-15,-2-3-11 0,6 1-10 16,-11-3-16-16,7 0-6 0,2 0-13 0,4 0-12 15,-1 0-9-15,-1 0-6 0,2 0-14 0,-3 0-29 16,0 0-27-16,-5 0-11 0,1 0 2 16,10-11-90-16,-18 10-50 0,2-2-42 0,-4 3-30 15,-1-1-36-15,-2 0 25 0,0 1-249 0,-2 0 50 16,0 0-1-16,-2 0 73 0,2 0 10 0,-4 1 34 16,0-2 32-16,-1 2-3 0,-2 0 14 15,2 1-1-15</inkml:trace>
  <inkml:trace contextRef="#ctx0" brushRef="#br0" timeOffset="-199016.99">14800 9201 449 0,'-5'2'436'0,"3"1"24"16,-2 1-48-16,1 1-36 0,1-3-31 0,0-1-29 16,0 1-25-16,1 1-13 0,-1-1-7 15,2 1-12-15,0 0-9 0,1 1-22 0,3-4-22 16,-2 2-7-16,4 0 1 0,13 2-42 15,3-3 17-15,0 1-31 0,1 1-27 0,0-3-1 16,0 0-17-16,-12 0-8 0,7 0-4 16,-1 0-24-16,4 0 2 0,-1 0-25 0,0 0-13 15,-2 0-31-15,-5 0-35 0,8-10-24 0,-12 8-43 16,-9 2-28-16,8 0 12 0,-2 0-124 16,-6 0-54-16,8 0 28 0,-8 0-281 0,13-9 32 15,-10 8 37-15,-1-2 52 0,-2-1 25 16,3 2 28-16,-6-1 28 0,3-1 10 0,-3 1 14 15,1 1 10-15,0-3 43 0</inkml:trace>
  <inkml:trace contextRef="#ctx0" brushRef="#br0" timeOffset="-197296.91">15793 9028 462 0,'0'0'300'0,"0"0"-47"0,0 0-28 0,0 0-17 15,0 0-18-15,-13-13-16 0,13 13 5 16,0 0-10-16,0 0-14 0,0 0-2 0,0 0-5 16,0 0-8-16,0 0-2 0,0 0-13 15,0 0 4-15,0 0-14 0,0 0-12 0,0 0 4 16,4-15-13-16,3 15 18 0,11-3-8 15,-11 3 5-15,5 0-12 0,3 0-9 0,2 0-13 16,1 0-19-16,18-9-5 0,-20 5-23 0,0 1 22 16,0 0-14-16,-3-1-3 0,1 0-3 15,-5 2-6-15,-3-2 1 0,-2 1 0 0,2-1-5 16,-4 1 16-16,2 0-21 0,-2 1 11 0,-2-3-15 16,0 2 12-16,2-2-17 0,-2 5-6 15,0 0-2-15,0-6 10 0,0 6-2 0,0 0 0 16,-14-15-1-16,10 12 7 0,-9-3-3 15,4 1-8-15,0 1 14 0,0 0-11 0,0 2-13 16,2 0 0-16,-10-1 3 0,0-1 22 0,8 1-19 16,-3 2 11-16,2 0 3 0,1 0 10 15,1 1-7-15,3-1 15 0,-5 1-9 0,2 0 0 16,3 0 3-16,-3 0-4 0,0 0-18 0,-1 0 23 16,-3 0-5-16,0 0-7 0,3 0-9 15,0 0 10-15,-1 0 1 0,-5 11 6 0,9-8 0 16,-8 2-5-16,5-1-3 0,0-1 5 0,2 0-3 15,0 1 11-15,1-1-3 0,1-1-2 0,1 0 4 16,1 2-10-16,-1 0-1 0,-1 0 4 16,3 1 1-16,-2-1-2 0,2 2-8 0,-1 1 7 15,3-2 1-15,-2 11-3 0,-2-3 2 16,4-3 7-16,0-10-1 0,0 9-7 0,0-1 3 16,0-1-2-16,13 18 16 0,-7-10-16 0,-1-2 14 15,2 2 0-15,0-3-12 0,-1-2 12 16,-1-2-5-16,1 5 6 0,0-4-2 0,4 4-11 15,-3-6 7-15,2 3-5 0,2-1 5 16,-2 1 3-16,5-3 10 0,-5-1-12 0,4-2 11 16,-1 2-15-16,3 0 17 0,3-1-16 0,-2 0 13 15,2-2-3-15,2-1 6 0,2-2-8 0,-3 0-1 16,3 0-15-16,-2 2 18 0,-8-2-24 0,3 0 0 16,1 0 17-16,20-12-9 0,-18 10-1 15,-2 1 6-15,2-3-16 0,-5 1 0 0,-4 2-7 16,0-2 19-16,0 0-2 0,-3 3-19 0,-3-2 0 15,1 2-7-15,2-2-14 0,-4 2 7 16,0 0-16-16,0-1-16 0,0-2-20 0,0 2-14 16,0 0-17-16,-1-1 10 0,1-1-129 0,0 1-30 15,-2-2-41-15,2-1 28 0,0 0-280 0,-2 5 50 16,0 0 17-16,0-10 54 0,0 3 20 16,0-5 10-16,0 0 51 0,0-1 26 0,0-3-22 15,0 0 81-15,0 0-68 0</inkml:trace>
  <inkml:trace contextRef="#ctx0" brushRef="#br0" timeOffset="-196636.13">15908 8606 503 0,'0'0'289'15,"0"0"-9"-15,-1-3-23 0,2 3-21 16,-1 0-12-16,0 0-14 0,0 0 15 0,2 3 1 15,-2-6-20-15,0 3-22 0,0 0 45 16,-2 0-37-16,2 0 3 0,0 0-13 0,0 0-10 16,0 0-12-16,0 0 2 0,0 0-21 0,0 0-6 15,0 0 7-15,2 0-15 0,0 0 2 0,-2 0-15 16,2 0-1-16,0 0-5 0,0-2 7 16,4 2-8-16,0 0 8 0,1 0-26 0,-1 0 13 15,6 0-11-15,3 0-10 0,4 0-19 16,0 0 11-16,2 0-17 0,21-7-8 0,-23 5 1 15,-3 2-1-15,-5 0-24 0,-1 0-1 16,-2 0 6-16,-1 0-8 0,-1 0-28 0,-2 0-7 16,-4 0-11-16,0 0 7 0,0 0-22 15,5 0-9-15,-5 0-5 0,0 0-18 0,6 0-13 16,-6 0-36-16,0 0 12 0,8 0-45 16,-8 0-54-16,0 0-54 0,0 0-64 0,0 0 30 15,11-4-229-15,-9 0 37 0,0 0 31 16,2 0 41-16,-1 0 19 0,2-1 22 0,8-4 46 15,3 0 12-15,1 0 25 0,0 4-27 0</inkml:trace>
  <inkml:trace contextRef="#ctx0" brushRef="#br0" timeOffset="-196020.5">16575 8345 664 0,'-2'-1'347'0,"2"-3"-24"0,0 4-12 15,0-1-13-15,0 0-30 0,2-1-32 16,-2 2 31-16,0 0-15 0,-2-1-28 0,2-1 9 16,0 1-18-16,0 1-16 0,0-1 7 0,-2-1-25 15,2 2-12-15,0 0 6 0,0 0-27 16,0-1 7-16,0 1-30 0,0-1 14 0,0 1-24 15,0 0 1-15,0 0-5 0,0-1-3 16,0 2-30-16,0-1 14 0,0 0-32 0,0 0 7 16,0 1-5-16,0 0-15 0,0 2 16 15,0 1-2-15,-2 14-13 0,2-7 9 0,0-3-10 16,0 7 9-16,0 2 2 0,0 2-21 0,-9 22 15 16,9-19 4-16,0-10-11 0,0 3 2 15,0 5-4-15,0-1-15 0,0-1-17 0,0 0 5 16,0-4-1-16,0 0 14 0,0-4-18 15,0-2-1-15,0 0 2 0,0-2 16 0,0-6-16 16,8 12 6-16,-7-8-22 0,1-1 9 0,-2 1-31 16,0-1 8-16,0 0-32 0,2-3 0 15,-2 1-34-15,0-1-15 0,2 0-20 0,-2 0-37 16,4 0 14-16,-1-1-84 0,-2 1-59 16,0-3-29-16,3 1 29 0,-1-2-197 0,1 1-80 15,-1-2 67-15,1 2 20 0,1-2 59 0,-1 2 23 16,8-8 28-16,-2 4-6 0,3-1 59 15,1 2 10-15,2 2 9 0</inkml:trace>
  <inkml:trace contextRef="#ctx0" brushRef="#br0" timeOffset="-194785.38">17073 8927 653 0,'0'0'339'15,"0"-12"-56"-15,0 12-24 0,0 0 31 0,0 0-27 16,0 0-11-16,0 0-31 0,8 11 8 0,1 0-6 15,-5 1-10-15,3 2-7 0,-3-1-25 0,3 1-10 16,-4-4-34-16,-1 0-6 0,0-3-7 16,-2 0-26-16,2-2-10 0,0 1 8 0,-2-2 4 15,0-1-14-15,0 1-1 0,0 0-3 16,0-1-7-16,2-3-3 0,-2 0 6 0,0 0-14 16,0 0-12-16,-4 4 9 0,2-5-4 15,2-4-1-15,-2 2-13 0,1-4-4 0,1-10-1 16,0 8-9-16,0-4-4 0,10-18 2 0,1 11-15 15,0 5 3-15,4 1 4 0,2 2 0 16,-2 5-3-16,1 0-2 0,5 3 0 0,-2 4-1 16,-9 0 1-16,19 11 1 0,-9-2 2 0,-4 2-4 15,-1 5-3-15,3-3-1 0,-6 0 9 16,2 3-5-16,-4-3 1 0,-1 0-4 0,0-1 4 16,-2 1-4-16,-3-6-3 0,1-2 8 15,-3 0 8-15,0-1-4 0,0-1 26 0,-1-2-7 16,0 0 18-16,-1-1-18 0,-1-1-4 0,0 0 14 15,-1-2-18-15,2 1 3 0,-2-3 2 16,2 0-6-16,0-1 6 0,2-10-25 0,-2 9 6 16,0-7-14-16,10-16 2 0,-4 14 1 0,3 0 8 15,2 2 10-15,3 0-10 0,7-1-10 16,-2 3 21-16,4 3-9 0,3 0 15 0,-1 3-7 16,1 3 4-16,-2 2-14 0,-13 1 12 0,5 0 9 15,18 9-16-15,-17 3 3 0,-4 3-2 16,-2-1 2-16,-3-2-8 0,-5 5-1 15,0 0 17-15,2-2-11 0,-5-1 1 0,0-7-16 16,0 1 2-16,0 1-14 0,0-1-15 0,0 1 6 16,0-9-24-16,-11 16-31 0,9-15-35 0,0 4-20 15,-2-4-35-15,3-1 16 0,-3 0-140 0,0 0-63 16,1-1 30-16,2-1-267 0,1-1 41 16,1 3 64-16,3-2 8 0,14-1 55 0,2 0 40 15,2-1-15-15,2-1 63 0,2-1 28 16,2 0 8-16,-2-1 0 0</inkml:trace>
  <inkml:trace contextRef="#ctx0" brushRef="#br0" timeOffset="-194425.42">18060 8923 826 0,'2'-4'315'0,"0"3"0"15,0-2-19-15,-2 1-39 0,0 1 19 0,0 1-12 16,-1 1 10-16,-1-1-14 0,-1 2-16 16,-1 3-2-16,-7 7-2 0,6 0-9 0,1 5-20 15,-1 0 5-15,3 2-26 0,2 1-16 16,0-11-4-16,0 6-9 0,13 17-38 0,-3-15 19 15,-1-3-28-15,6-2-5 0,1-2-12 16,4-5-6-16,0 0-13 0,1-4-7 0,-11-1-15 16,7 0 10-16,22-21-12 0,-18 9-6 0,0-2-33 15,-6-3 12-15,4 0-25 0,-5-3 9 0,-1 3-8 16,-3-3-9-16,-3-3-16 0,-1 5-1 16,-3 1 7-16,-2 3-5 0,-1 14-11 0,0-14 5 15,-17-13 7-15,9 17 4 0,-7 3 0 16,0 0 6-16,-5 5-12 0,1-1 6 0,8 3 4 15,-6 0-13-15,-1 0-5 0,-2 0-5 0,0 0-20 16,-17 12-19-16,22-7 0 0,3-3-34 16,5 3 11-16,1 0-86 0,4-2-17 0,0-1-34 15,1 0-39-15,3-1 27 0,1 1-219 0,1 0-5 16,3 0 22-16,12 1 36 0,10-2 22 16,0 3 7-16,0 0 29 0,6-1 20 0,-3 0 37 15,3-3 6-15</inkml:trace>
  <inkml:trace contextRef="#ctx0" brushRef="#br0" timeOffset="-194109.08">18682 8896 620 0,'8'-3'331'0,"-1"-1"-2"15,-2-2-21-15,-2 1-20 0,0 1-35 0,-1-1 42 16,-1 1-21-16,-1-1 13 0,0 0-16 16,-1 0-20-16,1 5-10 0,0 0-28 0,-16-18-4 15,8 14-30-15,-6-3-10 0,-2 3-12 0,-2 2 7 16,9 2-31-16,-5 0 10 0,-2 0-5 0,-19 16-14 15,16-9-22-15,1 3-2 0,2 3-1 16,0-2-9-16,4 7-10 0,0 0 6 0,2 3-19 16,3-1 9-16,3 5-17 0,3-4-4 15,1-9-7-15,0 3-9 0,14 19 7 0,-3-19 8 16,4 0-31-16,4-2-10 0,0-5-22 0,2-4-10 16,3-1-38-16,-12-3-17 0,8 0-51 15,25-13-23-15,-19 6 12 0,1-5-105 0,-4 1-55 16,-4-2 27-16,1-3-211 0,-2-2-63 0,-3 1 22 15,-1-2 45-15,-1 0 30 0,-4-6 58 16,3 1 0-16,-4-3 43 0,-3 5 6 16,-2-5 69-16,1 2-6 0</inkml:trace>
  <inkml:trace contextRef="#ctx0" brushRef="#br0" timeOffset="-193842.87">18832 8590 1018 0,'-1'-4'349'0,"-1"-1"-9"16,1 1-37-16,-2 3-38 0,2-3 0 0,0 3-21 15,1-1-15-15,-2 2-15 0,0 1-1 0,2 1-12 16,0 3 24-16,1 3 0 0,1 8-16 16,-2-4 10-16,0 5 2 0,8 28-38 0,-3-17 20 15,-1 1-22-15,-1 1-9 0,-1 4-16 0,-2-2-18 16,0 2-14-16,0-17-11 0,0 10-7 16,0 0-17-16,0 4 0 0,0-1-33 0,0 0-20 15,0-8-15-15,0 0-25 0,0-8-22 16,0-2-38-16,0-5-62 0,0-7 11 0,5 13-139 15,0-16-59-15,13 0 29 0,-3-6-284 0,4-3 24 16,1 3 24-16,6-1 84 0,2 0 1 16,3 2 0-16,4 1 77 0,5 3 20 0,3-4-20 15,4 1 72-15,3 5 15 0</inkml:trace>
  <inkml:trace contextRef="#ctx0" brushRef="#br0" timeOffset="-193357.52">20087 8865 830 0,'-1'-5'338'0,"-1"1"0"16,0 0-41-16,1 0-9 0,-4 0-36 0,1-1-6 15,-1 2-15-15,-1 1-7 0,0 2-10 0,-3 0-13 16,1 0-3-16,-4 0-3 0,-18 15-28 15,14-7-3-15,2 6 11 0,0 1 3 0,2 7 9 16,3 3-18-16,0 0 3 0,4 0-29 16,3 4 1-16,0-5 11 0,2-10-18 0,0 4-36 15,14 21 7-15,-2-20 1 0,1-2-19 0,3-3-16 16,2-2 0-16,4-5-16 0,1-2 2 16,3-4 10-16,-13-1-33 0,7 0-29 0,24-18-4 15,-21 7-8-15,0-2-5 0,-4-1-9 0,1-3-19 16,-1-2 3-16,-1-2 6 0,-4 1-9 15,-3-2-1-15,2-3 0 0,-5 4 0 0,-4 1 1 0,-1-2 13 16,-3 22-10-16,0-13 2 0,-18-14 18 16,8 14-10-16,-6 4 2 0,-5 1 10 15,0-1-3-15,-4 5 0 0,1 1 8 0,-2 0-1 16,13 3-4-16,-6 0 8 0,-6 0-8 0,1 0 9 16,-27 13-2-16,28-7 0 0,1 0-25 0,2-2-30 15,5 1-20-15,3-4 5 0,3 0-115 0,1 2-39 16,3-1-40-16,3 0 23 0,2-2-263 15,-1-1-1-15,5 0 26 0,0 0 64 16,2 0 25-16,9-4 20 0,0 0 22 0,2 0 3 16,0 0 55-16,7-1-5 0,-2-1 54 15</inkml:trace>
  <inkml:trace contextRef="#ctx0" brushRef="#br0" timeOffset="-193060.72">20158 8702 448 0,'-2'-5'445'0,"0"1"-43"0,0 1-58 0,0 0-16 16,0 1-52-16,-1 2-15 0,0 0 24 15,-3 2-9-15,-3 8-16 0,0 4-11 0,1 2-7 16,2 6-13-16,2 5-2 0,1 6 1 0,2-2-19 16,0 5-26-16,-1 3-9 0,2-2-22 15,0 3-3-15,0-22-32 0,0 8-12 0,0 6-8 16,0-1-12-16,0 1-27 0,0-1-27 15,0-2-25-15,0-3-21 0,0-5-24 0,0-3-35 16,0-5-19-16,0-3 10 0,0-3-135 16,0-7-75-16,-4 7 27 0,5-10-272 0,-1-1 46 15,1 0 21-15,5-10 41 0,0-1 15 0,0-1 45 16,2-6 19-16,0-4 16 0,3 6 54 0,5-1-5 16,5 1-3-16</inkml:trace>
  <inkml:trace contextRef="#ctx0" brushRef="#br0" timeOffset="-192596.46">20877 8710 823 0,'7'-5'368'0,"-3"7"-37"0,0 1-40 0,-1 1 16 16,0 1 1-16,3 10-12 0,-3 4-18 15,1-2-2-15,-3 0-17 0,0-5-14 0,0 6-32 16,0-1-25-16,4-1-14 0,-5-3-7 0,4-2-24 15,-4-2-10-15,0-9-18 0,0 0-14 16,0 8-6-16,0-8 12 0,0 8-9 0,0-8 6 16,0 0-10-16,0 0-1 0,0 0-33 15,-2 8-1-15,2-11 6 0,-1 2-18 16,0-5-9-16,1 1-4 0,0-1 10 0,0-1 3 16,3-10-28-16,-3 9 19 0,11-15-22 0,-6 9 18 15,4 2-15-15,0-1 8 0,2 1-23 16,1 2 22-16,2-1-17 0,1 3 15 0,2-2-7 15,-2 2-12-15,4 1-2 0,-3 1-1 0,-1 5-3 16,-3 0 7-16,-4 1-1 0,3 0-3 0,15 15 1 16,-12-7 20-16,-2 5 2 0,-2 0 0 15,-2 5-10-15,-2-1 28 0,-1 7-26 0,-2 3 7 16,1-1-10-16,-4-12 13 0,0 5-18 16,0 1 1-16,-14 22-20 0,11-26-19 0,-1 1-9 15,2-3-23-15,-1-4-19 0,1-5-19 16,0 0-53-16,-1-2 14 0,2-4-92 0,1 0-47 15,-2-2-46-15,4-1 29 0,-1-4-249 0,0-9 46 16,-1 6 40-16,8-22 20 0,-8 14 32 0,3-5 30 16,1 0 25-16,-3-1 14 0,1 0 34 15,-2 4 18-15,0 9-1 0</inkml:trace>
  <inkml:trace contextRef="#ctx0" brushRef="#br0" timeOffset="-192305.7">21023 8545 431 0,'-10'-2'379'16,"0"4"-19"-16,1-4-15 0,-2 2-31 16,3 0-31-16,-5 0-34 0,-20 10 8 0,15-3-15 15,-1 2-18-15,1 0 1 0,-3 3-16 16,2 1-6-16,0 5-5 0,0 0-26 0,5 2-2 16,-2 2 11-16,5 2-6 0,-2 1-13 0,3 4-4 15,3 0-22-15,2 4-22 0,2 3 12 16,1-1-26-16,2-17-8 0,0 8-15 0,0 3 3 15,17 33-25-15,-8-33-8 0,4 0-3 0,2-6-29 16,6-3-40-16,1-3-31 0,1-2-43 16,9-1 9-16,-4-4-112 0,1-3-39 0,3-2-73 15,-2-2 26-15,-1-1-254 0,0-2 53 16,-16 0 40-16,7 0 10 0,31-13 54 16,-24 4 22-16,0-1 35 0,-4-4-10 0,0 2 10 15,1-5 48-15</inkml:trace>
  <inkml:trace contextRef="#ctx0" brushRef="#br0" timeOffset="-192022.37">21536 8417 670 0,'5'0'375'16,"-1"4"0"-16,8 11-35 0,1 7-46 0,-1 2 35 15,2 5-6-15,2 3-9 0,-1 6-11 0,2 3-6 16,0 1-18-16,-2 2-28 0,-1 2-25 16,-4 1-15-16,-6-4-30 0,0-1 1 0,-2-1-42 15,-2-24-19-15,-11 37-34 0,-2-21-26 16,-4-3-48-16,-3-2-73 0,-2-1 6 0,-6-3-195 16,-2-4 22-16,-5 2-322 0,-1-3 40 0,-5-2 25 15,-4-3 21-15,0 3 47 0,-4-2 49 16,1-4-18-16,-2-1 66 0,0-1 32 0,0 0 14 15,3-2-2-15</inkml:trace>
  <inkml:trace contextRef="#ctx0" brushRef="#br0" timeOffset="-186118.05">13824 10406 329 0,'0'0'335'0,"0"0"-38"0,0 0-34 15,0 0-4-15,0 0-43 0,0 0-4 0,0 0 7 16,14 0-15-16,-14 0-23 0,0 0-28 0,0 0 11 16,0 0-12-16,17-7-11 0,-19 4-10 15,1-2-12-15,0 1 31 0,-1-1-12 0,-3 0-16 16,-3-7 0-16,-3 1-7 0,-1-1 1 16,1 0-14-16,-4 3 1 0,1 0 5 15,0 1-9-15,-3 0-16 0,1 2-6 0,2 4 1 16,0 1-10-16,6 1-10 0,-5 0-5 0,-20 19 0 15,18-7 1-15,-3 3 2 0,2 2 2 0,1 5-5 16,4-1 2-16,2 1-3 0,1 3-10 16,2 1 4-16,2 5-12 0,4 1 3 0,0-17-3 15,0 8-9-15,13 28-1 0,-2-29 3 16,0-2-2-16,6-3-12 0,0-5-14 0,4-7-9 16,3-5-32-16,-16 0-13 0,29-12-43 15,-12 2 9-15,-3-2-91 0,-1-1-40 0,-4-2-40 16,2 0-38-16,0-3 28 0,-3-2-163 0,-2-3-43 15,0-2 33-15,0-3 21 0,-4-1 62 16,-1-2-17-16,-2 1 59 0,1 1 18 0,-5 0-3 16,0 0 6-16</inkml:trace>
  <inkml:trace contextRef="#ctx0" brushRef="#br0" timeOffset="-185754.08">13941 10025 470 0,'3'-16'383'0,"-3"4"-16"15,0 2-37-15,-1 3-50 0,1 7 2 0,0 0-34 16,0-8-1-16,0 8-19 0,0-7-7 15,0 7-28-15,0 0-20 0,0 0 22 0,-4-11 5 16,1 16-10-16,-3 9-6 0,-2 2 5 16,0 4 3-16,2 2 1 0,-1 4-23 0,2 3-12 15,1-1-12-15,4 5 8 0,-2-2-3 0,-1 4-9 16,3 0-16-16,0-18-12 0,0 12 11 0,0 3-13 16,0 4-12-16,14 37-10 0,-9-33-11 15,1-3-4-15,-1 0-9 0,0-4 17 0,-1 0-8 16,0-4-7-16,1-1-24 0,-1 3-1 0,-2-10-11 15,2 2-3-15,-2-3-2 0,1-8-4 16,-3-2-3-16,0-10-1 0,0 8 0 0,0-8-32 16,0 8 5-16,3-2-31 0,-1-6-16 0,-2-1-8 15,1 1-7-15,-2-3-9 0,1 1-12 0,-2-1-28 16,2-1-9-16,-3-1-40 0,3 2 13 16,0 1-69-16,-3-3-43 0,3 0-22 0,-1 1-18 15,1-1 27-15,-1 0-223 0,0-1-6 16,1 6 33-16,0-6 48 0,0-2 36 0,0 2 18 15,0-5 40-15,13-18 18 0,-8 12 33 16,1 4-2-16,6 0 29 0</inkml:trace>
  <inkml:trace contextRef="#ctx0" brushRef="#br0" timeOffset="-184648.64">14646 10437 861 0,'0'0'415'0,"0"0"-59"16,0 0-44-16,0 0 3 0,0 0-12 16,0 0-2-16,0 0-30 0,0 0-7 0,0 0-11 15,0 0-3-15,37-10-9 0,-22 22-15 0,2 3-4 16,2 0-5-16,-2 0-20 0,5 3-30 0,-4-1-13 15,-2 3-20-15,-1 2-16 0,-1 0-11 16,-1 3 2-16,-1-5-24 0,-1 2-3 16,-1-4-2-16,0 0-35 0,-5-4-15 0,-1-4-9 15,-2-5-28-15,1 0-29 0,-3-3-54 16,0-2-30-16,0 0 14 0,0 0-152 0,1-9-45 16,0 3 27-16,-4-9-175 0,3 0-67 0,0 9 18 15,0-8 41-15,0 0 43 0,0-1 19 16,0-2 58-16,-8-12-1 0,8 16 40 0,0 2-15 15,-2 1 20-15</inkml:trace>
  <inkml:trace contextRef="#ctx0" brushRef="#br0" timeOffset="-184427.05">14889 10478 835 0,'0'-9'311'0,"0"4"-11"0,-2-2-36 15,2 4 21-15,0-2-24 0,0 3-25 0,0-1-25 16,-2 1 1-16,2 1 4 0,-3 0 21 0,1 3-3 16,-2 0 0-16,-3 10-16 0,-1-2 2 15,-2 0-22-15,0 6-3 0,1-1-7 0,-1 0-9 16,1 5-32-16,-2-3-13 0,2 1-21 15,0-1 5-15,0 0-16 0,3-2-5 0,-4 2-19 16,3-8-29-16,1 6-34 0,2-8-32 16,-4 0-46-16,4-2-51 0,1-2 10 0,-1-3-157 15,2 0 23-15,2 0-269 0,0 0-15 0,0 0 22 16,-11-9 45-16,9 4-4 0,-1 2 70 16,1-1 27-16,-2 1-12 0,2-2 45 0,-1 2 41 15,-1 1 6-15</inkml:trace>
  <inkml:trace contextRef="#ctx0" brushRef="#br0" timeOffset="-184189.42">14611 10623 1122 0,'-3'-2'381'0,"1"0"-51"0,0 0 32 0,0 2-24 16,0-3-22-16,0 3 9 0,0-3-31 16,2 2-10-16,2 0-35 0,0 0-17 15,2 1-7-15,2-2-6 0,2 1-32 0,-1 0-1 16,13 0-39-16,2 0-10 0,-1 0-13 0,3 1-27 15,-2 0-14-15,-1-2-43 0,-1 0-47 16,0-1-49-16,0 1 5 0,-1-4-188 0,0 0-66 16,2-1 28-16,-3 2-265 0,2-2 31 15,1-3 43-15,3 3 22 0,-4 0 50 0,1 1 43 16,1-1 24-16,-2 2 22 0,5 0 14 16,-3 2-1-16,1 2-4 0</inkml:trace>
  <inkml:trace contextRef="#ctx0" brushRef="#br0" timeOffset="-183542.68">15206 10531 862 0,'0'1'337'0,"0"1"-2"0,1 0-39 0,-1 1-17 16,2 0-33-16,2-1-2 0,0 0 12 0,4 1-29 16,5 3-19-16,2 0-17 0,1-2-27 15,3-1-3-15,-2-3-41 0,2 0 4 0,0 2-10 16,-9-2-8-16,5 0-28 0,1 0 0 0,20-12-11 16,-15 8 3-16,-2-2-20 0,-1 0 7 0,-2 0-15 15,0 0 3-15,-3-2-12 0,-1 5 6 16,-4-4-8-16,1 0-12 0,-1-1 9 0,-4 1-17 15,-2 0 12-15,0 2-2 0,-1-1 3 16,-1 6-9-16,0 0-2 0,0-8 17 0,0 8-23 16,-17-23 10-16,6 12-3 0,1 6 5 0,-4-1-13 15,3-4 2-15,-3 0-2 0,3 7-5 16,-8-2-2-16,8 4 12 0,-1 0 1 0,0 1-3 16,1 0-7-16,11 0 0 0,-14 0 20 0,1 0-1 15,-4 0 3-15,-16 10 9 0,16-4-5 16,0 2 10-16,0 1 3 0,0 1-8 0,2 0 7 15,1 3 13-15,1-1-8 0,1 3 4 0,2 1 14 16,1 0-10-16,1-1 18 0,0 2-19 16,5 1 25-16,1-2-7 0,2-6-1 0,0 4-10 15,13 19 13-15,-3-15-25 0,1-4 5 0,5 3-11 16,-3-2 12-16,8-3 15 0,0 0-23 16,4-2 2-16,2-5-8 0,-2 2-7 15,5-3 3-15,-3 0-16 0,2-4 0 0,0 0-2 16,-18 0 5-16,7 0-18 0,0 0 17 0,2 0-11 15,-7 0-12-15,1 0-17 0,-5 0 1 16,0 0-13-16,-2 0-23 0,-7 0-21 0,18-11-15 16,-14 9-45-16,1-1-43 0,-2 0 16 15,1-1-114-15,0-1-53 0,3-7 29 0,-1 2-264 16,4-1 20-16,-1-1 54 0,2 2 36 0,7-2 45 16,0 2 25-16,8 0 27 0,-1 3 33 15,5 2 7-15,7-4 14 0,2 4 27 0,4 2 26 16</inkml:trace>
  <inkml:trace contextRef="#ctx0" brushRef="#br0" timeOffset="-182994.72">16608 10426 383 0,'-2'-1'376'0,"0"-1"-40"0,0 1-18 16,0-1-25-16,2 1-38 0,-2 0-30 0,1 0-28 16,0-1 71-16,0 2-33 0,2 0 10 15,-3-2-13-15,1 2-7 0,1-1-1 16,0 0-10-16,1 1-7 0,-1 1-4 0,3-1-2 15,0 0-17-15,4 1 24 0,-1-2-28 0,14 2 2 16,-9-1-21-16,6 0-15 0,2 0 1 16,29 9-21-16,-21-6-12 0,0-1-12 0,2 1-11 15,-2 2-12-15,-3-4 2 0,-1 1-13 16,1 1-24-16,-1-1-8 0,-3 1-42 0,0-2-28 16,-6-1-29-16,-14 0-49 0,9 0-67 0,-2 0 16 15,1 0-156-15,-8 0 29 0,0 0-244 16,0 0-31-16,12-10 28 0,-14 10 30 0,-5 0 47 15,2 0 34-15,-1 1 62 0,-9 5 10 16,-4-3 45-16,1 2-4 0,1 0-6 0,-2-1 14 16</inkml:trace>
  <inkml:trace contextRef="#ctx0" brushRef="#br0" timeOffset="-182747.93">16755 10528 493 0,'-3'2'428'0,"1"0"-41"0,-2 0-55 16,2 0-6-16,-3 1-5 0,4-2 8 15,0 1-18-15,1 2-3 0,0-2-16 0,2 1-15 16,1-1 8-16,3 0-26 0,-1-1-5 0,10 6-40 16,3-2-29-16,1 2-13 0,-4-2-12 0,5-5-19 15,-2 2-14-15,4 2-27 0,-1 0 13 0,-2-4-52 16,2 2-5-16,-12-2-49 0,5 0-37 16,-3 0-44-16,5 0-58 0,-1 0 14 0,-3 0-132 15,-1 0-42-15,-3 0 27 0,-8 0-258 16,7 0 7-16,-7 0 48 0,0 0 35 0,0 0 35 15,12 10 23-15,-12-8 45 0,-4 1-20 0,1 1 59 16,-2-1 11-16,-12 6 3 0</inkml:trace>
  <inkml:trace contextRef="#ctx0" brushRef="#br0" timeOffset="-182504.28">16768 10755 862 0,'-2'2'410'0,"-1"1"-61"0,2-2 10 15,0 2-22-15,1 0-28 0,1 0 2 0,1 0-12 16,0 0-18-16,2-1-27 0,8 7-3 16,-1-6-34-16,7 3-7 0,-1-2-19 0,0 1-30 15,4 0 5-15,0 0-25 0,-1-1-29 16,3-1-8-16,-1 2-23 0,-2-3-12 0,-1 0-49 16,-2-1-48-16,-3-1 3 0,-2 0-159 15,-4 0-62-15,4 0-66 0,17-11 28 0,-12 6-253 16,0-1 63-16,-2 3 16 0,3-7 44 0,1 7-3 15,1-1 49-15,0 2 43 0,-9 2 14 0,7 0 30 16,7 0-5-16</inkml:trace>
  <inkml:trace contextRef="#ctx0" brushRef="#br0" timeOffset="-181570.3">18126 10117 668 0,'0'0'337'16,"0"0"-22"-16,0 0-3 0,0-14-25 16,0 14-23-16,0 0-49 0,0 0-26 15,0 0 34-15,0 0-24 0,0 0-23 0,0 0-12 16,11-23-5-16,-8 24-23 0,-2 0 19 0,1 2 8 15,-1 1 7-15,0 3 8 0,4 12-14 16,0 5 15-16,-1 1 12 0,1 4-16 0,0 0-13 16,0 0 6-16,-1-2-14 0,2 1-12 15,-1-2-1-15,0 4-24 0,2-1-16 0,-2-2 10 16,-2-3-17-16,3-2-25 0,-5-1-2 0,3-3 4 16,0-4-6-16,-2-3-6 0,0-3-20 15,1-1 17-15,-3-1-34 0,2-2 0 16,-1-1-20-16,0 0-9 0,-1-1-19 0,1 0-37 15,-1-1-24-15,0-1-30 0,0 0-36 0,0 0 14 16,0 0-138-16,0 0-57 0,0 0 31 16,8-13-255-16,-5 10 29 0,7-9 29 0,5 4 48 15,0-1-3-15,6 1 65 0,-1 0 49 0,5-1-5 16,1 0 49-16,2 0-3 0,0 4-31 16,-4-6 64-16</inkml:trace>
  <inkml:trace contextRef="#ctx0" brushRef="#br0" timeOffset="-180917.84">18817 10316 278 0,'2'2'461'0,"2"4"-39"16,-1-2-64-16,4 11-3 0,1-1 7 16,1 1-20-16,-1 2-32 0,-1-3-22 0,0 1-37 15,-2-1-10-15,-1-2-18 0,-2-3-25 16,1-1-12-16,-1 0-26 0,0-2-15 0,-1-3-24 15,0 2 3-15,0-2-8 0,-1 1-7 0,0 0-19 16,0-4 15-16,0 0-23 0,0 0 8 0,0 0-20 16,-11 13 11-16,6-15-20 0,1 2 11 15,-1 0-12-15,0 0-2 0,1-3-15 16,1-1 15-16,0 0-8 0,1-1-19 0,2-1 5 16,2 1 4-16,5-9-30 0,-2 5 22 0,5-6-18 15,3 3-1-15,3 1-8 0,0 2 5 0,5 2-1 16,2 3 6-16,2 3-10 0,-15 1 10 15,7 0-15-15,25 17 12 0,-19-8-5 16,-3 1-7-16,0 0 7 0,-3 2 19 0,0 0-25 16,-4 0 24-16,0 0-8 0,-3-2 1 0,-3-5-16 15,0 0-1-15,-4-1 16 0,1 1 0 16,-1-2-19-16,-1-1 18 0,0-2 3 0,0 2 6 16,-2 0-22-16,0 0 19 0,0-2-2 15,0-1-17-15,-2 1 19 0,0-1-7 16,0 1-2-16,0-1 7 0,2-2-24 0,-1 1 16 15,-1-2 6-15,4-2 11 0,0-1-25 0,5-5 13 16,1-3-10-16,3 2-6 0,0-1 7 0,3 0 9 16,2 1-11-16,3 2-6 0,3 1 3 15,0-2 9-15,0 4-7 0,2 4-9 16,-5 1 8-16,-8 3-2 0,3 0 2 0,20 13-6 16,-18-6 21-16,-1 2-11 0,-3 3 10 0,0 1-9 15,-2 1 0-15,0-1 3 0,-4 3 5 0,-1-3 2 16,-4-3-3-16,1-1 15 0,-2 0-8 15,0-9-12-15,0 7 10 0,0-7-8 0,0 6-33 16,0-6-5-16,0 7-57 0,-10 1-34 16,7-10-57-16,1 2 18 0,-1-1-158 0,2-2-62 15,2 1 34-15,3 0-260 0,0 1 51 0,2-2 41 16,12-3 33-16,8-2 53 0,0-1 16 0,1 1 30 16,-3 0 16-16,2-3 29 0,1 3 42 15,-4-1-7-15,-5 4-28 0</inkml:trace>
  <inkml:trace contextRef="#ctx0" brushRef="#br0" timeOffset="-180612.55">19830 10420 459 0,'1'-2'405'16,"-1"2"-27"-16,1 0-66 0,-4-1-38 16,1 1 35-16,-2 1-5 0,0 1 12 0,0 1-14 15,0 1-21-15,-2-1 6 0,-5 7-25 0,6-1 3 16,-1-3-23-16,5 1-22 0,-1 1-12 16,2-2-13-16,0-6-23 0,0 0 4 0,13 20-46 15,2-12-4-15,0-2-23 0,4-2-10 16,-1-3 5-16,3-1-16 0,0 0 0 15,-10 0-16-15,6 0-3 0,1 0-39 0,24-13-7 16,-23 5-25-16,2 0 4 0,-5-2-4 16,1-1 0-16,-6 0-10 0,-1-2 10 0,-1-1-10 15,-3 0 2-15,-3 6-9 0,-3-2 2 0,0 10-1 16,-10-19 9-16,-1 10-4 0,-4 4-4 16,-5 1-1-16,-1 1-22 0,-1 3-22 0,1-2-26 15,10 2 10-15,-4 0-100 0,-18 14-41 0,20-12-37 16,3 1-44-16,2 2 29 0,4-2-214 15,1-1 13-15,3 0 12 0,3 1 49 0,3-1 21 16,15 7 27-16,7-2 20 0,1 1 49 16,4-1-7-16,2-1 11 0</inkml:trace>
  <inkml:trace contextRef="#ctx0" brushRef="#br0" timeOffset="-180103.19">20488 10415 605 0,'13'-7'353'0,"0"-2"-24"16,-7 0-18-16,-1 2-8 0,-3-1-40 0,0 2 18 15,-2 6-2-15,0-7-21 0,0 7 4 0,0-7-14 16,-21-8-6-16,8 6-8 0,-2 6-12 16,-5 1-8-16,11 2-25 0,-7 0-2 0,-20 14-12 15,14-6-12-15,2 6 2 0,1 0-9 0,0 1-31 16,2 5 16-16,1-1-11 0,4-2-38 16,2 2-3-16,2-1-8 0,5-2-15 0,2-2 13 15,1-14-26-15,0 8-7 0,17 12-8 16,-7-14-23-16,6-3-22 0,0 0-12 0,-1-3-27 15,-6 0-20-15,5 0-14 0,18-15-23 16,-13 3-26-16,0 0 12 0,0 0-83 0,0-5-26 16,-4-1-8-16,2-3-12 0,-2-3-33 0,-1-1 17 15,-1-1 25-15,1 1-28 0,-2 1 26 16,0-2 70-16,-5 0 51 0,2 0 23 0,-3 0 50 16,-4 1 41-16,0 4 10 0,-2 12 36 15,0-6-2-15,0-1 36 0,0 1 25 0,-17-12-26 16,10 14-7-16,1 4 58 0,2 2-16 0,-1 1 25 15,2 2-4-15,-1 1-9 0,1 2 14 16,-1 0-4-16,4 1 9 0,0 0 9 0,-15 16-6 16,7-1-10-16,1 6 13 0,3 3-11 15,0 4 7-15,3 6 18 0,1-17-31 0,0 6 0 16,0 5-23-16,0 1-15 0,14 29 9 0,-7-29-40 16,-1-2-28-16,4 0-28 0,-2-3-32 15,-1-5-25-15,1-2-36 0,4-3-67 0,-3-3 15 16,5-4-170-16,4 0 27 0,-2-4-315 15,5-1 48-15,5-1 55 0,-12-1 34 0,8 0 1 16,7 0 39-16,2 0 59 0,39-15 26 0,-31 9 29 16,3-1-7-16,1-4 25 0,6 0 32 0</inkml:trace>
  <inkml:trace contextRef="#ctx0" brushRef="#br0" timeOffset="-179719.66">21460 10309 232 0,'3'-2'549'0,"-1"-4"-119"15,0 4-5-15,-1 0-35 0,-2 2-22 0,0 2-24 16,-1 3-11-16,-3 9 8 0,-3 0-33 16,1 4 2-16,2 1-20 0,-1 1-10 0,3 1-25 15,3 1-23-15,0-2-26 0,0-10-8 16,0 6-20-16,12 16-20 0,-1-15-11 0,0-4-9 16,3-2-11-16,3-2-25 0,1-1 2 0,2-5-19 15,2-1-21-15,2-2-7 0,-11 0-35 0,7 0-10 16,28-10-14-16,-22 2-7 0,-2-2-16 15,-2 0 0-15,1-3 2 0,-5 1-11 0,-1-5 6 16,-4-5 12-16,1 0-15 0,-3 3 20 0,-4-5-13 16,-5 0 7-16,-2 14 3 0,0-7 4 15,-16-16-10-15,-2 19 6 0,-2 3 7 0,-6 0 0 16,-2 5-7-16,-2 1 7 0,0 5 0 16,13 0 5-16,-7 0-2 0,-27 12 8 0,24-5-23 15,-1 3-11-15,3 0-33 0,4-1-34 16,3-1-37-16,4 3 14 0,5-6-103 0,1 1-42 15,4-2-68-15,3-1 29 0,1-3-252 0,0 0 44 16,0 0 17-16,0 0 59 0,13 6 46 16,-7-7 9-16,0 0 21 0,9-3 33 0,-1-2 21 15,-1-3 26-15,4 2 12 0</inkml:trace>
  <inkml:trace contextRef="#ctx0" brushRef="#br0" timeOffset="-179418.35">21653 10037 299 0,'0'-6'453'0,"0"1"-69"0,-2 2-66 0,2 0 11 16,-2 0-42-16,0 2-1 0,-1 1-8 15,-1 3-3-15,-8 6-16 0,0 5 17 0,1 4-5 16,0 6 5-16,1-1-25 0,-1 9 1 16,1 1-2-16,1 2-15 0,1-2-24 0,3 5-3 15,0-1-19-15,2 1-4 0,1-2-33 16,2 1-5-16,0-2-28 0,0-1 7 0,0-19-15 0,0 9-21 15,0 2-19-15,0-1-7 0,0-1-42 16,0-3-27-16,0-1-30 0,0-5-18 0,0-4-32 16,0-3-50-16,12 0 12 0,-9-8-179 15,-1-3-58-15,1 0 29 0,0 0-268 16,0-1 55-16,9-8 22 0,-1-1 63 0,3-1 43 16,7 0 44-16,1 0-11 0,5 4 13 0,6-5 22 15,0 0 21-15,2 1 73 0,2 2-43 0</inkml:trace>
  <inkml:trace contextRef="#ctx0" brushRef="#br0" timeOffset="-178988.2">22265 10304 724 0,'7'-1'396'16,"-3"2"-63"-16,-2 2 47 0,2 1-9 0,3 9-13 15,1 6-16-15,-2 0-19 0,-1 1-5 0,-1 1-26 16,-1 0-34-16,0-1-30 0,-1 0 1 15,0-2-37-15,-2-4-24 0,0-3-4 0,0-3-27 16,1 1 7-16,-1-9-31 0,0 0 4 16,0 8-9-16,0-8-16 0,0 0 3 0,0 7 2 15,0-7-32-15,-3 5-8 0,3-7 9 16,-1-1-26-16,0-2 12 0,3 0-17 16,3-9 11-16,0 4-31 0,5-5 21 0,0-2-15 15,2-4 2-15,1-1-7 0,4 4-3 0,-1 1-16 16,2 1 18-16,2 3-8 0,2 0-7 0,-2 0 9 15,-1 3-3-15,-1 6-10 0,-8 4 4 0,4 0-3 16,13 21-2-16,-15-8 33 0,-2 1-2 16,1 3-9-16,-5 5 10 0,0-3-10 0,-3 3 26 15,0-3-25-15,-3 1 13 0,0-12-16 16,0 5-29-16,-11 16-18 0,7-19-17 0,0 0-20 16,0-5-36-16,-2-1-54 0,3-3 16 15,-1-1-151-15,-1-2-71 0,1-1 33 0,-5-7-286 16,1 1 71-16,4-1 53 0,-1-5 33 15,0-4 42-15,0-5 30 0,2 2 42 0,-3-4 33 16,-1 0-3-16,2-2 28 0,2 4 31 0,-1-1 20 16</inkml:trace>
  <inkml:trace contextRef="#ctx0" brushRef="#br0" timeOffset="-178702.89">22359 10103 394 0,'-7'-2'445'0,"0"2"-24"0,1 0-61 16,1 0-48-16,-11 5-40 0,2 2 55 0,-2 0-26 16,2 6-11-16,-1 3 15 0,0 5-21 0,1-1-2 15,2 6-11-15,-2 3-5 0,4 1-15 16,-1 4-25-16,1 0-27 0,3 1-4 0,2-1-21 16,1 3-18-16,1 4-17 0,3-21-14 15,0 9-13-15,11 34-10 0,-3-29-44 0,1-4-43 16,3-3-34-16,4-3-20 0,0-4-46 0,3-3-35 15,3-3 12-15,0-3-117 0,7-3-51 16,2-5-35-16,2 1 27 0,-15-4-221 16,6 0-3-16,32-18 50 0,-25 6 25 0,0-3 22 15,1-2 35-15,-1-2-20 0,1-2 72 0,-2-2-19 16,2-3 34-16,1-3 31 0</inkml:trace>
  <inkml:trace contextRef="#ctx0" brushRef="#br0" timeOffset="-178504.85">23214 10222 523 0,'14'9'462'16,"-2"6"-66"-16,-2 4-61 0,-4 1-44 15,-1 5 10-15,-1 5-42 0,-4-15-5 0,0 7-21 16,-10 31-28-16,1-23-12 0,-4 0-24 16,0-1-10-16,-3 0-40 0,-1-3-33 0,-2 0-9 15,-2-3-156-15,-4-4-66 0,0-1 15 0,-4-4-363 16,-3-2 60-16,-5-4 26 0,-3-2 37 15,-3-5 21-15,18-1 41 0,-13 0 5 16,-57-12 22-16,37 0 3 0</inkml:trace>
  <inkml:trace contextRef="#ctx0" brushRef="#br0" timeOffset="-160307.48">9667 11690 427 0,'0'-11'320'15,"0"11"-57"-15,14 0-11 0,-14 0-29 16,0 0-29-16,0 0-2 0,0 0 6 0,0-14-33 15,0 14 25-15,21-18-32 0,-23 14-2 0,-1 1 6 16,0-1-19-16,-2 1-3 0,-10-2-16 16,-2 2 4-16,3 0-11 0,-1 3-14 0,4 0 11 15,-7 0-13-15,-20 13-30 0,14-5-8 0,2 0-5 16,2 1-5-16,-1 0-16 0,5 1 5 16,0-3-5-16,5 3-5 0,1-4-20 0,4-1-2 15,3-1 39-15,1 1-15 0,2-2-6 16,0-3 6-16,0 0-22 0,19 13 2 0,-1-6-11 15,4-2 0-15,3 2 9 0,-1 0 5 16,4 0 2-16,-2 3-15 0,0-2 6 0,-4 2 8 16,-1 1-10-16,-3-1 1 0,-1-1 12 0,-5 1-13 15,-2 0-4-15,-2-1 16 0,-4-1 27 16,-2-1 2-16,-2-7 5 0,0 8-9 0,-12 11 8 16,-1-7-12-16,-3-2-6 0,-4 0-21 15,-4-1 20-15,0 0-6 0,-3-2-19 0,0 0 2 16,0-3 4-16,-1-4-17 0,-1 4-20 0,4-4 5 15,13 0-24-15,-6 0 5 0,-1 0-33 0,-15-12-19 16,24 8-7-16,3 1-32 0,3-4-13 16,3 0-21-16,3 1-23 0,-2 0-25 0,21-14 17 15,-4 4-184-15,4 0-66 0,-2 4 24 0,5-2 23 16,1 0 24-16,3 2 23 0,1-1 22 16,0 1 54-16,-1-2-47 0</inkml:trace>
  <inkml:trace contextRef="#ctx0" brushRef="#br0" timeOffset="-159984.12">9830 11686 425 0,'2'2'363'0,"-2"0"-32"16,-1 1-25-16,-1 3 11 0,-4 8-32 15,-1 2-36-15,2 0 51 0,1 6-33 0,0-6-9 16,2 5-12-16,2-11-16 0,0 2-25 16,0 5-18-16,0-2-6 0,12 14-21 0,-4-18-14 15,-2-3-10-15,1-3-16 0,0-1 0 16,1-3-16-16,3 1-14 0,-3-2-17 0,19-13-19 15,-9 4-2-15,1-1-22 0,1-4-22 0,-4-4-29 16,-1-1-7-16,-1-2 5 0,-1-1-14 0,-4-2-16 16,-2-1 13-16,-3-1 14 0,-3-1-2 0,-1 16 1 15,0-6-25-15,-13-19 2 0,0 20-11 16,-1 4 23-16,-2 3 4 0,-4 6 5 16,10 3-8-16,-7 0-17 0,-17 11-15 0,13-2-32 15,4 3-12-15,2-1-1 0,2 2-19 16,2-1-8-16,3 2-40 0,6-3 5 0,0-2 17 15,-1 1-169-15,3-3-101 0,0-7 36 16,0 8 29-16,0-2 29 0,14 14 6 0,-4-9 0 16,3-2 30-16,2 1 18 0</inkml:trace>
  <inkml:trace contextRef="#ctx0" brushRef="#br0" timeOffset="-159798.13">10117 11833 600 0,'10'10'442'15,"-3"4"-73"-15,0-2 9 0,-3 0-42 16,1 3-27-16,-3 3-35 0,-2-4-39 0,1 0-4 16,-1-6-38-16,0 4-34 0,0 2-38 0,0-2-13 15,0 0-84-15,-12 7-63 0,11-12-32 0,-1 0-72 16,-1-1 15-16,1-1-272 0,0-2-9 16,1 1-6-16,0 0 53 0,1 0 13 15,0-4 55-15,0 0-1 0,0 0-4 0</inkml:trace>
  <inkml:trace contextRef="#ctx0" brushRef="#br0" timeOffset="-158556.32">11859 12198 702 0,'0'0'377'0,"13"0"-28"16,-13 0-56-16,0 0-36 0,0-14 26 15,0 14-17-15,14 0-7 0,3-24-25 0,-15 19 6 16,-1 2-18-16,1-1-24 0,-1-1-19 0,0 2-8 15,0-3-5-15,-1 2-8 0,0 4-26 16,0 0 2-16,0-7-23 0,0 7-6 0,-13-14-19 16,0 9 3-16,-1-2-11 0,0 7-8 15,5 0-6-15,-5 0-2 0,-17 15-5 0,12-6 2 16,0 5-5-16,1 4 3 0,1 1-5 16,1-1 8-16,1 2-6 0,3 3 9 0,1 1-18 15,2-1 13-15,4-2-10 0,5-2 4 16,0-4-21-16,0-8 14 0,16 16-22 0,-3-14-6 15,4-4-6-15,3-1-28 0,-7-4-27 0,6 0-44 16,30-15-16-16,-22 7 10 0,0-1-99 16,0-2-15-16,-4-2-19 0,0 0-29 0,0-1-15 15,0 0 30-15,-5 0-182 0,2-3-62 16,-1 0 35-16,-7 0 36 0,-1 0 31 0,-1-1 31 16,-5 0 34-16,-2 1 12 0,-1-1 35 15,-2 8-20-15</inkml:trace>
  <inkml:trace contextRef="#ctx0" brushRef="#br0" timeOffset="-158221.44">11998 11880 620 0,'-5'-15'315'16,"2"0"-17"-16,-1 5-13 0,2 1 10 0,0 1-23 15,0 2-33-15,2 1 35 0,-1 2-2 16,0-1-15-16,1 1-14 0,-1 1-25 0,0-1-22 16,-1 0-28-16,2 2-9 0,-2 2 15 0,1 1-3 15,0-1 10-15,1 4-6 0,0 1 14 16,-1 12-12-16,0-4-12 0,1-3-2 0,0 6 0 15,0 4-20-15,0 4 0 0,0 1 14 16,0 2-18-16,0 2-3 0,11 28-14 0,-9-28 12 0,-1 1-11 16,-1 0-18-16,4-3 0 0,-4 0-19 15,1 0-18-15,0-3 2 0,1-3-4 0,1-1 3 16,0-1-22-16,-1-1-4 0,0-7-37 0,-1-4-12 16,1-1-20-16,-1 1 3 0,2-4-52 15,-1 0-33-15,-1-3-29 0,2 1-32 0,0-2-48 16,0-2 21-16,-3 2-135 0,0 0-35 15,0 0 33-15,7 0-262 0,4-10 14 0,-8 5 64 16,-1 3 44-16,2-3 40 0,7-5 31 0,-4 2 29 16,3-3 14-16,-2 5 49 0,5 0 22 15,2-2 10-15,1 6 3 0</inkml:trace>
  <inkml:trace contextRef="#ctx0" brushRef="#br0" timeOffset="-156541.92">12689 12068 687 0,'-14'0'377'16,"14"-14"-38"-16,0 14-28 0,0 0-12 0,0 0-37 16,0 0-13-16,0 0-6 0,0 0-19 15,0 0-28-15,0 0-5 0,0 0-2 0,0 0 19 16,0 0 1-16,3-3-3 0,9 18-2 0,3 2-22 16,0 1 17-16,1 0-22 0,2 1-4 15,-4 0-33-15,1-1-12 0,-4-1-17 0,6 0-11 16,-4 0-2-16,-1-1-13 0,-4-3-10 15,3-1-6-15,-2 0-13 0,-2-4-18 0,-4-2-34 16,2-1-26-16,-3-2-23 0,1 1-28 16,1-2-7-16,-2-1-20 0,-1-1 11 0,0 2-110 15,-1-2-8-15,-1-5-32 0,0 2-10 0,-2-1-21 16,1-1 29-16,1-2-155 0,-2-10-64 0,-1 1 31 16,1-2 32-16,1 5 29 0,0-5 1 15,0 1 47-15,2 2 39 0,-2 4 96 0,1 0 132 16</inkml:trace>
  <inkml:trace contextRef="#ctx0" brushRef="#br0" timeOffset="-156327.85">12865 12123 1242 0,'0'-9'189'15,"0"-1"25"-15,0 3 6 0,0 0 10 16,0 7-24-16,0-7 6 0,0 7-5 0,0-7-23 16,0 7 18-16,-11-13-14 0,8 12 10 15,-1 0-16-15,0 3 7 0,-2 0 0 0,-5 6-10 16,-1 4 10-16,0 3-16 0,-2 2 6 0,1 0-11 16,-1 4-15-16,5 0-15 0,-5 1-19 15,1 1-9-15,2-3 7 0,-2 0-25 0,0 1 5 16,2-2-12-16,0 0-28 0,2-2-29 0,0-6-40 15,3 0-40-15,0-4-27 0,2-1-43 0,1-3 11 16,-1-1-153-16,0-2-72 0,4 0 29 16,0 0-260-16,0 0 68 0,-7-11 13 0,5 4 26 15,1-1 54-15,1 2 44 0,0 0-8 16,-4-8 62-16,-3-1 9 0,4 3 16 0</inkml:trace>
  <inkml:trace contextRef="#ctx0" brushRef="#br0" timeOffset="-156079.69">12516 12250 945 0,'-2'-2'443'0,"1"1"-23"15,0 0-56-15,1 0-34 0,1-2-39 16,1 3 0-16,2-2-34 0,1 0-4 0,1 1-21 16,12-1-2-16,1 0-16 0,2-2-17 0,1 2-31 15,2-1-20-15,0 0-4 0,1 0-17 16,0 1-8-16,-2 0-37 0,0 0-23 0,0-1-47 15,-2 0-31-15,-2 1-57 0,1-1 8 0,-3-1-132 16,3-1-58-16,0-1 23 0,-4 1-269 16,3 0 6-16,-4-1 40 0,2 2 35 0,-2-2 38 15,-3 6 21-15,-3-2 53 0,3 1-11 16,-3-1 19-16,0 2 33 0</inkml:trace>
  <inkml:trace contextRef="#ctx0" brushRef="#br0" timeOffset="-155063.01">13507 12173 934 0,'-1'2'369'0,"0"-2"-63"16,2 0-9-16,-1 0-22 0,-1 1-42 0,2 0-27 15,-1-1 40-15,0 2-14 0,2 0-17 16,2 0-17-16,-2-1-9 0,1 0-5 0,2 1-27 16,2-2-8-16,1 0-23 0,-2 2-9 15,4-2-12-15,5 0-10 0,3 0-2 0,0 0-14 16,21-13-6-16,-21 9-8 0,0-1-26 0,-1-2-1 15,1-1-20-15,-2 2 7 0,-2-2-5 16,-1 1-20-16,-6 1 7 0,-2-1-14 0,-1 1 15 16,-1 1-25-16,-1 0 20 0,-1 0-7 0,-1 5-6 15,0 0 15-15,-14-17-30 0,4 5 5 16,-2 3-1-16,-3 1 11 0,2 0 16 0,-4 2-12 16,2 1 5-16,1 1-6 0,-1 1 1 0,-5 3 2 15,-1 0 16-15,12 0-1 0,-4 0-13 16,-3 0 22-16,-15 11 7 0,16-5-7 0,0-2-6 15,2 4 16-15,-1 0-6 0,2 1 8 0,1 3 2 16,-1-1 9-16,4 4 3 0,1-1 11 0,-3 2-4 16,5 0 1-16,1 1 3 0,1 0 9 15,3-8-3-15,0 5-2 0,0 2 6 0,0 0 7 16,15 16-11-16,-6-15 5 0,1-2-2 16,1-2-5-16,4-1-10 0,1-1 9 0,2-4-10 15,3 0-16-15,1-3 16 0,3 0-5 0,0-2-16 16,-1-2 9-16,-12 0-12 0,8 0-2 15,3 0-6-15,-2 0-12 0,1 0-3 16,23-13-3-16,-27 11-11 0,0-1-1 0,-6 0-18 16,-1 1-1-16,-3 0-7 0,-1 1 1 15,-1 0-8-15,-3 0 10 0,1 0-11 0,1 1 11 16,-1 0 2-16,-3 0-9 0,2-2 3 0,-1 2 9 16,1-1 11-16,-1 0-8 0,0 1 8 15,0-1 6-15,0 1-4 0,0-1 1 0,-1 1 11 16,1 0 3-16,-2 0-1 0,3-1 9 15,-3 1 1-15,1-1 7 0,0 0-14 0,0 1 19 16,-1 0-5-16,1 0-4 0,-1 0-10 0,1 0 20 16,-1 0-8-16,1 0 2 0,-1-1-1 15,1 1-5-15,-1 0-4 0,0 0 11 0,0 0-15 16,0 0 1-16,0 0 7 0,0 0-1 16,0 0-8-16,0 0 8 0,0 0-15 0,0 0 17 15,0 0-7-15,0 0 11 0,0 0-19 0,0 0 8 16,0 0 4-16,0 0 5 0,0 0-4 15,0 0 4-15,0 0-17 0,0 0 9 0,0 0-1 16,0 0 5-16,0 0-3 0,0 0 1 16,0 0-12-16,0 0 14 0,0 0-14 0,7-3-2 15,-7 3 9-15,0 0-19 0,1 0 9 16,-2 0 1-16,1-1-4 0,-1 1-13 0,1 0 2 16,0 1-4-16,0-2 0 0,0 1-8 0,1 0 2 15,-2 0-12-15,1-2 10 0,0 1-12 16,0 1-4-16,0-2 0 0,0 2-5 0,0-2-18 15,0 2 4-15,-2-1-26 0,2 0 8 16,0 0-1-16,0-1-43 0,0 0-14 0,0 1-20 16,0-1-13-16,0-1-34 0,0-1-47 15,-2-1 22-15,4 2-234 0,0-1 13 0,-2-1 50 16,2 0 28-16,7-5 34 0,3-1 8 0,6 0-7 16,2-1 36-16,5 2 8 0</inkml:trace>
  <inkml:trace contextRef="#ctx0" brushRef="#br0" timeOffset="-153590.56">14717 12048 342 0,'0'0'358'16,"0"0"-32"-16,0 0-44 0,0 0-16 15,0 0-11-15,0 0-7 0,0 0 3 0,0 0-28 16,0 0 47-16,0 0 2 0,-14 18-13 15,14-11-15-15,5 10-7 0,-5-7-5 0,5 19-13 16,-3-12-18-16,2-2 1 0,0 1-19 0,-3-3-16 16,1-5-22-16,0 2 2 0,-2-2-9 15,2-1-8-15,-2 0-8 0,0-2-18 0,2 0 2 16,-2-1-19-16,0-1 5 0,0 1 7 16,0-4-22-16,0 0 6 0,0 0-10 0,0 0 2 15,0 0 0-15,-11 10-9 0,9-11-6 0,-2-1-8 16,0-1-7-16,3-2-12 0,-4-10-10 0,0 1-18 15,3-4-18-15,2 9 15 0,0-3-12 16,0 0 5-16,17-15-4 0,-7 13 8 0,1 2 0 16,4 2-8-16,3 3-13 0,-3 1 9 15,1 5 18-15,-7 1-24 0,4 0 21 0,18 14-4 16,-12-7 26-16,-4 0-21 0,3 6 13 16,-4 1 7-16,2-2-20 0,-3 3-1 0,3-3 0 15,-5 1 22-15,3-3-2 0,-6 1 8 0,-3-3 8 16,-1-2-16-16,-2-3-4 0,2 1-1 15,-2-3 10-15,0 2 4 0,0-2 25 0,0-1 11 16,-2 3-33-16,0-3 12 0,0 0 3 0,-2 0-12 16,0-3-18-16,0 1 19 0,0 0-5 0,-2-2-14 15,4 0-7-15,-4 1 14 0,2-3 8 16,0 1-23-16,1-2 0 0,0 0-4 16,1 1 11-16,0-4-14 0,0-2-6 0,16-17 5 15,-7 15-12-15,1 0 9 0,2 2 0 16,-1 0 2-16,2 3-17 0,-3 3 13 0,3-2-2 15,1 2-1-15,3 3-12 0,-3 2 16 16,-7 1-9-16,4 0 11 0,5 0-7 0,15 15 1 16,-18-5 3-16,3 0 10 0,-5 4 5 0,0 2 20 15,1 1-23-15,-6 0 8 0,-1-1-10 0,-1 1 12 16,-2 0-12-16,-2-10 10 0,0 0-10 16,0 2 4-16,0 1-18 0,0-3-13 0,0 0 3 15,0-7-61-15,0 7-10 0,0-7-41 0,0 0-49 16,0 7-37-16,0-7 20 0,-4 5-130 15,2-9-50-15,2 0-21 0,0-2 33 0,4 1-240 16,2-10 36-16,4-1 73 0,6 0 22 0,2 0 32 16,3 5 8-16,0-4 64 0,-2 3 0 15,4 3 40-15,1-1 38 0,-2 3 19 0,1-1-20 16</inkml:trace>
  <inkml:trace contextRef="#ctx0" brushRef="#br0" timeOffset="-153260.05">15579 12078 403 0,'2'-1'409'0,"3"0"-55"16,-5 0-12-16,3 1-43 0,-3-1 47 0,0 2-15 15,-3 0-7-15,1 3-18 0,-1-1 4 16,1 1-23-16,-2 2-9 0,2-1-22 0,-3 8 7 16,1 4-23-16,2-2-4 0,0 0-24 15,2-15-14-15,0 14-20 0,0 0-3 0,13 10-16 16,-5-16-24-16,-3-1-13 0,9 1-14 0,1 0 6 16,3-5-31-16,-1-2 8 0,-6-1-10 15,4 0-7-15,22-12-54 0,-16 2-21 16,2-3-7-16,-7 1-26 0,2-2-18 0,-4 0 3 15,-1-1-20-15,-3-1 1 0,0-1-3 0,-5 0-7 16,-1 2 8-16,-4 2 5 0,0 13-1 0,0-12 7 16,-18-14 1-16,4 18 3 0,-4 4-3 15,-1-1-1-15,-4 0 1 0,2 2-11 0,-1 1-3 16,11 2-4-16,-5 0 6 0,0 0-66 0,-17 13-1 16,22-11-55-16,-1 1-14 0,3-1-37 15,3 1 24-15,3-1-197 0,-1 0-57 0,6 0 10 16,0 0 48-16,1 3 45 0,16 1-2 15,8 2 43-15,2-2 31 0,-1 1-17 0,3-2 53 16</inkml:trace>
  <inkml:trace contextRef="#ctx0" brushRef="#br0" timeOffset="-152713.59">16090 12107 1017 0,'2'-4'383'15,"0"1"-50"-15,-2 0 16 0,0-1-21 0,0-1-9 16,-2 0-11-16,-1 1-26 0,-5-7-10 15,-2 2-15-15,-1 0-29 0,-2 0-11 0,4 3-36 16,0 2 0-16,-6-2-24 0,15 6-22 16,-12 0-3-16,-1 0-1 0,-12 14-10 0,9-5-8 15,5 1-19-15,-2 4 16 0,3 2-3 0,1 3-16 16,1 0-6-16,3 2-9 0,2 2-3 16,3-13-7-16,0 5-3 0,0 3 2 0,16 16-22 15,-9-19-22-15,7-4-27 0,1-2-25 16,6-5-29-16,-2-4-34 0,-7 0-7 0,3 0-44 15,26-18 13-15,-19 6-50 0,-3-1-3 0,1-1-30 16,-2-4-5-16,0 0-42 0,-3-3 13 16,-1-2-21-16,-3 0 24 0,1-3-97 0,-1-3-32 15,-3 1-2-15,-1 3 21 0,-2 1 45 16,-2-1 131-16,-3 2 16 0,0 12 216 16,0-5 24-16,0 1 41 0,-10-17 8 0,8 21 2 0,-5-2 22 15,1 1 20-15,1 5-6 0,1 1-18 16,-1 1 47-16,0 1 0 0,1 2-4 0,4-1-20 15,-2 1-16-15,0-1-6 0,-1 1-20 16,1 2 6-16,2 0-10 0,0 0 10 0,0 0 5 16,-4 15-6-16,4-9 10 0,0 14-3 0,0-6 20 15,0 5-5-15,0 6 12 0,13 26-4 16,-11-22-14-16,2 0-14 0,2 0-14 0,0 1-12 16,-1 2-10-16,1-2 10 0,1-1-21 0,0-2-9 15,0 1-47-15,1-4-32 0,-3-3-39 16,-1-3-40-16,0-3-32 0,2-5-31 0,-2-3 13 15,2-4-143-15,-1-1-49 0,2-1 28 16,-7-1-238-16,11 0-25 0,9-11 55 0,-8 4 43 16,1-3 40-16,5-2 16 0,3-2 32 0,1 2 34 15,4-1 30-15,8 3 9 0,-2-2 10 0,7 1 22 16</inkml:trace>
  <inkml:trace contextRef="#ctx0" brushRef="#br0" timeOffset="-152305">17047 12011 383 0,'-3'-3'500'0,"-3"0"-84"0,3 1-60 0,-1 0-10 15,-1 1 6-15,-1 1-32 0,-1 2-11 16,-4 6-23-16,-2 0-8 0,3 1-18 0,-3 3-12 16,2 3-1-16,1 2-18 0,2 4 2 15,2-1-6-15,1 1-15 0,5 1-25 16,0-10-13-16,0 3-10 0,0 1-18 0,17 16-7 15,-8-16-15-15,5-4-10 0,-1-3-2 0,6 0-10 16,1-6-64-16,-11-3-28 0,8 0-15 16,22-11-25-16,-17 4-9 0,0-6-21 0,-1 0-13 15,0-1 0-15,-6-4-14 0,4 0-14 0,-6-2 17 16,1 1-16-16,-4-4 10 0,-3 0 16 16,0-1 4-16,-5 2 14 0,-2 12-17 0,0-2 21 15,-16-15 6-15,2 18 22 0,-1 1-5 0,-1 4-16 16,-4 3 16-16,8 1-8 0,-5 0 29 15,-21 11 2-15,13-4-17 0,3 2 14 0,-1-1-17 16,3 0-13-16,2 2 4 0,1 0-101 0,5-2-48 16,3-1-25-16,2-2-47 0,4-2 23 0,1 0-231 15,2-3 3-15,0 0 31 0,0 0 56 16,0 0 3-16,12 5 29 0,-8-6 55 0,3 0 4 16,-1-1 10-16,8-5-3 0</inkml:trace>
  <inkml:trace contextRef="#ctx0" brushRef="#br0" timeOffset="-152020.75">17092 11803 480 0,'0'-2'467'0,"0"2"-90"16,-2 1-53-16,1 2 46 0,0 2-17 16,-1 0-13-16,-3 12-8 0,3 2-5 0,-1 5-22 15,-2 2 2-15,1 1-7 0,0 0-34 0,1 2 32 16,-3 4-24-16,3 1-25 0,-4 0-39 15,3-1-11-15,1 2-27 0,-5-3-7 0,4-1-31 16,-3-2-20-16,0-3-26 0,0 1-11 0,2-2-63 16,1-1-43-16,0-8-18 0,2-5-33 15,0-3-52-15,1-3-35 0,1-5 16 0,0 0-160 16,5 0-50-16,0-2 31 0,3-8-243 16,6 0 46-16,-3-4 65 0,4 2 27 0,2-2 40 15,3-1 6-15,-5-2 56 0,5 4-6 16,1-1 40-16,-1-1 13 0,3 3 41 0</inkml:trace>
  <inkml:trace contextRef="#ctx0" brushRef="#br0" timeOffset="-151598.63">17488 11988 818 0,'2'2'429'0,"1"-1"-64"0,0 1 13 15,-1 3-10-15,1 2-5 0,1 7-15 16,-1 3-36-16,3 2-3 0,-4-1-33 15,2 3-22-15,-3-1-26 0,1-1-29 0,-2 0-14 16,2-5-28-16,-2-3-19 0,0-1-18 0,2-3 1 16,-1 0-11-16,-1-7-3 0,0 0-7 15,0 0-1-15,0 7-19 0,0-7-14 0,-3 8-21 16,1-10-17-16,2-2-6 0,0 1-18 16,2-3-2-16,2-8-13 0,2-3-12 15,1 0-5-15,1-3-10 0,1 1 2 0,3-1-2 16,-1 1 8-16,1 3 2 0,1 0 9 0,-1 2 0 15,2 2-5-15,-3 3-5 0,4-1 11 0,-3 3-1 16,0 7 9-16,-3-3-1 0,1 3 22 16,-2 0 11-16,12 15 15 0,-6-8 7 0,-4 5 9 15,0 1 14-15,0 3-6 0,-2 4 10 16,-1 0-20-16,-3-1 4 0,-2 0-17 0,1 0 11 16,-1 0-8-16,-2-10-1 0,0 4-28 15,0-1-34-15,0-2-28 0,0 0-50 0,0-3-14 16,0 0 10-16,-16 2-124 0,12-8-66 15,2-1-58-15,-1-1 29 0,-2 0-244 0,3-2 59 16,-1-1 34-16,1 1 45 0,-6-7 49 0,2-5 14 16,1 5 34-16,-1-2-15 0,2-6 56 15,0 3 12-15,0-2 24 0</inkml:trace>
  <inkml:trace contextRef="#ctx0" brushRef="#br0" timeOffset="-151278.28">17498 11819 512 0,'-7'-5'375'15,"-3"0"-22"-15,3 1-43 0,-2 2-38 0,2 1 36 16,0 0-22-16,-1 1-15 0,8 0-23 0,-12 0-14 16,-15 17-4-16,11-6-22 0,1 4 7 15,2 4-12-15,-2 3-15 0,3 1 13 16,1 2-15-16,-1 4 16 0,3 2-22 0,3 2-4 0,-2 0-19 15,4 2-11-15,1 1-18 0,-1 0-5 16,2-1-24-16,2-1 11 0,0-17-28 0,0 7-29 16,13 31-40-16,-2-28-12 0,1-2-38 0,3-4-28 15,3-2-34-15,5-1 9 0,2-4-100 16,2-5-42-16,0 2-28 0,2-9-41 0,1 0 26 16,-1-1-246-16,-14-1 33 0,7 0 36 15,29-12 28-15,-21 4 46 0,-3 0-6 16,0-3 43-16,2-2 19 0,1-1 16 0,1-3 18 15</inkml:trace>
  <inkml:trace contextRef="#ctx0" brushRef="#br0" timeOffset="-150987.5">18100 11822 699 0,'4'-7'333'0,"3"3"-28"15,0 4-13-15,0-1 16 0,0 1-49 0,9 7-32 16,0 4 43-16,1 4 26 0,-2 4-4 0,-2 6-1 16,0 4-8-16,0 5-1 0,-2 0-17 15,-4 3-27-15,1 0-13 0,-6 1-15 0,0-2-25 16,-2-18-16-16,0 7-14 0,-12 33-27 0,1-29-33 16,0-2-60-16,-3-2-38 0,-2-4-41 15,-2-1-48-15,-2-2 9 0,1-2-119 0,-6-4-57 16,4-6 23-16,-1 1-328 0,4-5 41 15,2-2 57-15,16 0 42 0,-11 0 11 0,-10-14 55 16,17 9 15-16,2-5 2 0,9-2 20 0,9-5 20 16,3 0 52-16</inkml:trace>
  <inkml:trace contextRef="#ctx0" brushRef="#br0" timeOffset="-150632.46">19114 12039 1020 0,'-2'-3'375'15,"-2"1"-54"-15,2-3-42 0,-1 2 61 16,1 0-23-16,0 2 2 0,1-2-22 0,-1 2-12 15,2 0-17-15,-1-1-17 0,1 1-2 0,0 0-26 16,1 0-7-16,2 0-31 0,4 0-6 16,11-1-22-16,2 1-6 0,0-1-9 0,3 0-29 15,0 0-13-15,2 1-4 0,0 0-43 16,0 1-37-16,0-1-52 0,-3-1-65 0,3 2 10 16,-6-2-163-16,-4 2-84 0,1-1 30 15,-16 1-273-15,9 0 37 0,-9 0 91 16,12 12 20-16,-14-7 34 0,0 0 27 0,-7 8 40 15,-3-5-2-15,-4 4 10 0,-3-4 34 0,-3 4 9 16</inkml:trace>
  <inkml:trace contextRef="#ctx0" brushRef="#br0" timeOffset="-150425.91">19035 12198 805 0,'-13'7'567'0,"1"-3"-66"0,7-1-21 0,-1 1-51 15,5-2 3-15,1-1-24 0,2 3-41 0,3-4-42 16,9 7 2-16,5-4-28 0,2-1-26 15,3-1-45-15,4 4-8 0,-2-3-37 0,3 0-19 16,-13-2-107-16,7 0-43 0,1 0-74 16,2 0-83-16,1 0 14 0,-3 0-213 0,25-10 30 15,-29 7-281-15,-2 0 64 0,-1 1 59 0,-3 0 6 16,-3 1 47-16,0 0 24 0,-2 1 11 16,-1 0 73-16,-8 0-5 0,14 0 13 0,-1 0 23 15</inkml:trace>
  <inkml:trace contextRef="#ctx0" brushRef="#br0" timeOffset="-149386.08">20129 11896 655 0,'0'0'302'16,"0"0"-33"-16,14 0-27 0,-14 0-5 0,0 0-21 15,0-12-38-15,0 12 13 0,0 0-39 16,0 0 9-16,0 0-15 0,0 0 2 0,0 0-25 16,21-22-3-16,-20 20-4 0,0 2-11 0,-1 0-12 15,1-2-9-15,0 2 22 0,-1 2 29 0,2-2 3 16,-2 5-2-16,0-1 18 0,0 4 7 16,3 13-7-16,-3 5 15 0,1 1-6 0,0 2 1 15,-1 3-3-15,0-17-10 0,0 11-12 16,0 1-17-16,0 3-27 0,0 1 7 0,0 1-10 15,0-1-25-15,0-2 2 0,0-2 0 0,0-3-24 16,0 0 24-16,0-7-31 0,0-3 8 16,0-2-21-16,0-4-9 0,0 1-12 0,0-4-14 15,0-5-7-15,0 7-41 0,0-7-40 0,0 0-24 16,0 0-8-16,0 0 12 0,-1 10-105 16,1-12-30-16,1-1-40 0,3 1 26 0,-1-2-199 15,10-4-30-15,-4 1 15 0,2-4 43 16,4 2 36-16,2 0 13 0,3 2 38 0,1 0 19 15,3 1 37-15,2 1-1 0,0-2 29 16</inkml:trace>
  <inkml:trace contextRef="#ctx0" brushRef="#br0" timeOffset="-148536.32">21270 12061 901 0,'-1'3'380'0,"2"1"-56"0,-2-1 29 15,1 4-22-15,-1 0-13 0,1 10-16 0,0-7-12 16,0 4-14-16,0 0-27 0,0 1-25 16,-10 14-20-16,8-19-24 0,1 0-6 15,0-3-16-15,0 0-17 0,1-3 4 0,0 0-22 16,-3 0 0-16,3-1-2 0,-1-1-1 0,1 0-24 16,-1 0 6-16,-1-1-28 0,0-1 20 0,0-2-25 15,0-1-8-15,1 1-11 0,-1-3 1 16,1-1-18-16,0 0 1 0,4-13-7 0,-3 9-12 15,8-14-13-15,-3 8 8 0,4 1-18 16,2 2 4-16,3 4-2 0,2 1 12 0,1 6-7 16,2-1 6-16,-9 3 3 0,20 13-2 0,-11-4 3 15,-3 7 4-15,2 1 2 0,-1 2 11 16,-4 1-1-16,2 1 4 0,-2-1-14 16,-5-2 23-16,-1-3-26 0,1 1 8 0,-4-3 4 15,1-3-6-15,-3 0 2 0,0-5 1 0,-1-2 5 16,-1 1-12-16,0-4 26 0,0 0-2 15,0 0-14-15,-9 4-7 0,7-7 2 0,-1 1-16 16,0-3 7-16,-4-7-16 0,2-3-18 0,1 0-5 16,4 1 4-16,0 14-4 0,0-14-14 15,0-1 14-15,11-14-4 0,-2 15 1 16,2 4-2-16,2 1 4 0,1 3 1 0,1 1 15 16,5 4-12-16,-10 1 16 0,6 0-4 0,3 0 15 15,20 16 12-15,-17-6 5 0,-5 4-2 0,0 1 13 16,-2-1-6-16,-2 1-4 0,-2 2-3 15,-4 0 0-15,-1-3 6 0,-1 3 6 0,-2-5-19 16,-3-12 8-16,0 10-6 0,0-3-24 0,0 1-16 16,0-8-26-16,-13 15-20 0,9-11-27 15,0-2-50-15,-1-2 14 0,0 3-141 0,-1-5-69 16,1 1 29-16,3-2-247 0,0-2 34 16,1 0 45-16,0-2 55 0,6-6 33 0,0-4 29 15,5 1 8-15,1 0 11 0,4 3 46 0,4-1 15 16,0 0-31-16</inkml:trace>
  <inkml:trace contextRef="#ctx0" brushRef="#br0" timeOffset="-148207.34">21956 12179 1007 0,'1'1'386'0,"-1"2"-53"0,-1-1 25 0,-1 2-9 16,-1 1-27-16,-3 8-5 0,-3-2-14 16,2 1-23-16,2-1-14 0,-1-4-20 0,3 2-16 15,-1-2-47-15,2 0-11 0,1 0-5 16,1-7-27-16,0 0 10 0,0 7-26 0,0-7-25 15,11 15-6-15,-6-12-14 0,1-1 9 0,1-2-12 16,1 0-6-16,2 0-24 0,5 0-13 16,18-12-11-16,-15 5-13 0,0-3-9 0,-2-2-20 15,-1-1 4-15,-2 0-12 0,0-2-9 16,-3 0-1-16,-3 1-10 0,0 0 13 0,-5 4-3 16,-2 10-8-16,0-7-1 0,0 7 4 0,-15-14-6 15,9 11 4-15,-2 1 6 0,-10 1-6 0,0 1-6 16,0-2-18-16,10 2 7 0,-7 0-38 0,2 0-18 15,-1 0-27-15,0 0-21 0,0 0-33 16,-4 10-11-16,12-6 18 0,3-4-124 16,0 3-91-16,1-1-54 0,2 0 32 0,0 0 46 15,2 0 40-15,0-1-12 0,2 0 35 0,8 6 38 16,0-4-17-16</inkml:trace>
  <inkml:trace contextRef="#ctx0" brushRef="#br0" timeOffset="-147858.42">22395 12155 412 0,'3'-5'450'0,"-2"1"-85"0,0-1-12 16,-1 0-40-16,-3 0-39 0,2 0-31 0,-3 0 17 15,-6-5-21-15,0 1-18 0,-2 1-17 16,1 4-7-16,1 1-40 0,0 1-20 0,-2 2-8 15,12 0-10-15,-13 0 0 0,-20 9 3 0,15-1 0 16,0 4-7-16,2 0-3 0,1 2-2 16,4-1-2-16,-1 1-19 0,2-1-1 15,5 2-21-15,-1-2 4 0,3 0-11 0,2-4-1 16,1-9-8-16,0 7-3 0,0-7-26 0,16 23-8 16,-5-19-27-16,-1 1-27 0,7-2-15 15,-2-2-26-15,-6-1 8 0,4 0-78 0,3 0-9 16,21-11-36-16,-20 2-17 0,0 1-38 0,-1-2 22 15,-2-2-164-15,-3 5-84 0,-3-1 61 16,-5 1-1-16,3 1 49 0,-4 2 17 0,0-1 44 16,-2-1 12-16,0 1 10 0,0 5-20 0</inkml:trace>
  <inkml:trace contextRef="#ctx0" brushRef="#br0" timeOffset="-146686.8">21378 12197 329 0,'-3'-2'438'0,"0"1"-44"15,1 0-59-15,-2 1 20 0,0-1-20 16,0 2-39-16,-2-1-22 0,4 0 2 0,-1-1-30 16,2 1-11-16,-2 1-20 0,1-2-7 0,2 3 8 15,4-2-7-15,3 0 5 0,21 4 1 16,-11-4-21-16,10 0-25 0,9 0-14 0,7 0-26 15,6 0-6-15,57-9-28 0,-49 7 3 16,-1-3-15-16,-1-1-5 0,-2 0-17 0,-4-2-9 16,-3 3-32-16,-4-4-9 0,-5 2-10 15,-4 0-2-15,-6 2-18 0,0-1-17 0,-9 0-23 16,-11 5-24-16,-5-3 9 0,-2 4-5 16,-11-2 4-16,2 2-22 0,-15 0 14 15,9 0 1-15,-7 0 16 0,-5 0 15 0,-6 0-21 16,-5 0 19-16,-4 0 5 0,-47 16 14 0,39-12 7 15,0 1-9-15,2 0 11 0,-1-1 10 0,3 2 16 16,3-3 12-16,5 1 15 0,4 0-3 16,4 0 18-16,2-1 1 0,8-1-2 0,2 1 7 15,11 2 3-15,5-1 4 0,2-4 9 0,13 5-6 16,11-3 6-16,5 0 4 0,6-1-11 16,-14-1 21-16,12 0-12 0,9 0-14 15,7 0 1-15,54-15 4 0,-46 13-12 0,1-5-2 16,3-1-12-16,-2 2-1 0,-3-2-3 0,-4-2-11 15,-5 3-5-15,-7-2 1 0,-3 1 2 16,-6 3-17-16,-1-2-24 0,-9 1 7 0,-6 2-15 16,-10-1 5-16,-5 5-9 0,0 0 0 15,-27-5-4-15,2 8 0 0,9-3-8 0,-10 0 2 16,-6 0 9-16,-48 10-7 0,25-3 6 16,-5 0 2-16,-4 0 7 0,-3 5 5 0,0-1-2 15,0 2 17-15,1 2-10 0,6 2 18 16,6-1 4-16,7 2 6 0,8-4 13 0,7 3 15 15,7-2-4-15,6 3 24 0,8-2 0 16,9-4 9-16,2-5 2 0,22 10-3 0,-1-8-22 16,9-3 14-16,2-2-5 0,9-1-5 0,5-1-12 15,6-2-5-15,-26 0-11 0,16 0 20 16,58-10-11-16,-46 4-8 0,1-2-1 0,-1-2-9 16,-4 0-9-16,-6-2-11 0,-1-2-18 15,-4 0-7-15,-6-1-6 0,-3-2-16 0,-5-1-6 16,-8 0 0-16,-2 0 5 0,-7-3-4 0,-6 2 3 15,-2 11-10-15,-18-14 24 0,-2 11-8 16,-5 3 16-16,-6 3 0 0,-4 3 11 0,-5 2-9 16,19 0 8-16,-14 0 17 0,-52 12 9 15,36-2 6-15,1 1 17 0,3 2-5 0,6 0 16 16,3 0-6-16,8 1 11 0,4 0 2 0,7 1 21 16,6 3 12-16,7-1-12 0,6-10 0 0,12 13 5 15,8-7-2-15,7-4 10 0,2-2-22 16,2-4-11-16,-14-3 13 0,10 0-17 0,6 0 2 15,1 0-9-15,2 0-2 0,37-8-5 16,-40 3 9-16,-2 0-12 0,-2 0-17 0,-2-2-18 16,-6 0-26-16,-9-2-27 0,-3 3-14 0,-7-2-12 15,-2 8-17-15,0 0-12 0,-11-12 12 0,-7 8-18 16,-7 0 15-16,-5 3 9 0,12 1-21 16,-7 0 32-16,-9 0-1 0,-39 12-16 15,30-7 22-15,0 3 11 0,2-1-2 0,2 2 21 16,4-1 14-16,5 1-22 0,0-2-11 0,8 1 12 15,4-3 1-15,9 1-24 0,4-3 22 0,5-3-16 16,0 0 22-16,0 0-11 0,16 5 11 16,4-5 5-16,-9 0 5 0,7 0-11 0,5 0-24 15,22-12-44-15,-21 5 13 0,-3-1-300 16,-2 1-11-16,1 2 28 0,-7-2 47 0,0-2-8 16,-3-3 56-16,-3 5 34 0,0 1 18 0</inkml:trace>
  <inkml:trace contextRef="#ctx0" brushRef="#br0" timeOffset="-127462.06">6456 12813 906 0,'0'0'413'0,"-15"0"-58"0,15 0 27 16,0 0-24-16,0 0-21 0,-29 19-14 0,27-19-27 15,0 1-28-15,1-1-31 0,1-1-11 16,4-1-19-16,2 1-12 0,14-6-25 16,6-2-20-16,3 0-1 0,1-1-10 0,5 0-27 15,3-1-16-15,-1 1-9 0,3 2-7 0,-3-1-42 16,-3 0-46-16,-2 1-51 0,-4 4 4 15,2 0-116-15,-5 2-63 0,-3 1-22 0,-22 1-30 16,10 0 29-16,-3 0-259 0,3 11 26 16,-10-7 27-16,-4 2 73 0,-3 4 13 0,-2-1 22 15,-5 1 41-15,1-3 21 0,-4 0-5 0,4 0 32 16</inkml:trace>
  <inkml:trace contextRef="#ctx0" brushRef="#br0" timeOffset="-127251.5">6728 12800 510 0,'-14'-4'438'0,"4"-1"-6"0,2 5-48 15,0 0-52-15,1 5-18 0,3-1-11 0,-4 7 1 16,0 4-16-16,2 4-19 0,0 3-22 0,1 4-18 16,1 3-22-16,1 0-16 0,0 3-8 15,-1 1-27-15,2 2-15 0,1-2-13 0,-1-1-7 16,0-2-45-16,0 0-49 0,1 2-25 16,0-3-49-16,1-16 4 0,0 5-134 0,0 0-49 15,0-1-45-15,0-3 29 0,0-2-273 0,13 5 27 16,-6-15 17-16,-2-2 74 0,-2-2 10 0,1-1 42 15,9-9 23-15,-3-3 18 0,-1-4 20 16,-1-1 1-16</inkml:trace>
  <inkml:trace contextRef="#ctx0" brushRef="#br0" timeOffset="-126664.45">6871 12810 412 0,'6'-23'470'0,"-1"2"-51"0,-1 3-62 15,-4 5-16-15,0 4-53 0,0 9-7 16,0 0-8-16,-9-2-15 0,4 7-1 15,-2 19-15-15,-1 3-3 0,4 0-15 0,-2 5-5 16,0 5-25-16,-1 3-3 0,2 2-9 16,-1 0-30-16,1 1 14 0,-1 1-33 0,3-5 0 15,-1-1-12-15,1-4-18 0,2-3-20 0,-2-2 0 16,0-4-15-16,1-2 0 0,1-5 0 16,0-6 2-16,1-5-22 0,0-7-21 0,0 0-29 15,5 0-15-15,2-12-22 0,1-4-21 0,1-4-22 16,1-4 3-16,-1 0 0 0,1-1-1 0,1 0 12 15,0 2 3-15,0-1 0 0,1 4 15 16,-3 1-2-16,-1 5 5 0,-1 6-8 0,-1 5 22 16,-6 3 18-16,0 0 16 0,23 15 28 0,-14 2 10 15,3 3 14-15,-2 1 6 0,3-1 4 16,0 4 12-16,-1-2-12 0,3-1 13 0,-1-1-4 16,2 1 6-16,-1-4-16 0,3 1 13 0,0-4-15 15,1-2 16-15,-3-2-26 0,2-4 5 16,0-4-10-16,-10-2-3 0,6 0 6 0,17-13-24 15,-13-1-6-15,-4-1-21 0,1-4-25 0,-4-3 1 16,2-2-11-16,-3-1-8 0,-1-1-8 16,-1 4 2-16,-1 0 8 0,-3 0 3 0,-2 1-4 15,-2 6 4-15,0 15 2 0,0-10 2 16,0 3 4-16,0 7 4 0,-10-14 0 0,5 14 6 16,1 2-6-16,-1 3 24 0,-5 8 8 15,1 3 4-15,1 3 10 0,0 2 17 0,4 2 2 16,0-1 5-16,2 2 9 0,1-3-7 0,1-9-4 15,0 3 12-15,0 2-7 0,12 17-2 16,-8-23-10-16,5 2 12 0,0-2-12 16,3-5-46-16,-1-2-24 0,2-3-52 0,-13-1-51 15,16 0 13-15,0 0-120 0,20-10-58 0,-18 7 28 16,3 0-312-16,1 2 34 0,1 1 70 16,2-1 40-16,-13 1 18 0,10 0 18 0,5 0 50 15,4 0 15-15,1 0 28 0,1 0 41 16,3 0-19-16</inkml:trace>
  <inkml:trace contextRef="#ctx0" brushRef="#br0" timeOffset="-126402.75">8286 13057 1150 0,'6'-4'471'0,"-2"4"-60"0,-1 2-10 0,-2 3-19 15,5 10-2-15,-1 7-23 0,1 9-23 0,-1-3 3 16,-1 4-37-16,0 2-6 0,2 5-6 0,-3 0-22 15,1 7-40-15,0-1-8 0,-4-21-38 0,0 12 1 16,0 6-38-16,0 2-25 0,0-1-15 16,-11 46-79-16,7-52-53 0,-1-3-29 0,0-5-38 15,-2-1-42-15,-2-5 12 0,0-7-137 0,0-7-70 16,3-3 30-16,6-6-263 0,0 0 29 16,-19-21 31-16,11 4 21 0,1-3 61 0,0-2 36 15,1-4 13-15,0 2 50 0,2-5 25 0,0-1 20 16,2-1 10-16,1 0-11 0</inkml:trace>
  <inkml:trace contextRef="#ctx0" brushRef="#br0" timeOffset="-126153.52">8291 13201 1064 0,'8'-22'381'0,"2"1"-51"0,-2 6 30 16,4 2 5-16,-2 6-42 0,8 0 10 16,1 7-27-16,-10 0-18 0,6 0-4 15,20 14-18-15,-14-5-24 0,-2 3-36 0,0 4-17 16,-3 3-6-16,-2 0-14 0,-4 1-13 0,-2 5-12 15,-2-4-15-15,-4 0-18 0,-2-11 0 16,0 4-20-16,-12 22-14 0,3-17-15 0,0-3-37 16,-3-2-28-16,2-3-51 0,-2-4-40 15,-1 0-50-15,3-3 14 0,4-4-146 0,6 0-58 16,-11 0 29-16,-5-19-262 0,6 7 38 16,4-4 70-16,4 3 30 0,2 6 6 0,0-5 49 15,0-2 26-15,11-16 5 0,-4 13 43 0,2 2 6 16,0 1 14-16</inkml:trace>
  <inkml:trace contextRef="#ctx0" brushRef="#br0" timeOffset="-125754.03">8586 13161 929 0,'10'-6'341'16,"-2"5"-57"-16,0 2 34 0,-1 2-41 0,3 8 62 15,0 3 6-15,0 1-10 0,-2 8-18 16,-1 1 7-16,0 2-8 0,-2-1-35 0,0-3-15 16,0 1-21-16,-4-2-27 15,3 4-23-15,-2-7-6 0,-2-5-21 0,0-13-14 16,0 11-12-16,0-3 0 0,0 0 1 15,0-8-14-15,0 7-7 0,0-7-2 0,0 0-20 16,0 7-5-16,-6-2-26 0,4-5-10 0,1-5-7 16,0 1-51-16,1-1-18 0,1-3-5 0,2-11-11 15,4-2-4-15,-1 1-12 0,1 0 7 16,1 1 14-16,3-1 4 0,1 2-16 0,1 0 21 16,3 2-1-16,-1-1-2 0,3 2-1 15,-2 5-1-15,0 2 14 0,-2 2-8 0,0 4 8 16,-14 2 1-16,13 0 9 0,17 19 4 0,-16-7 16 15,0 3 1-15,-1 1 13 0,-2 5-3 16,-4-3 22-16,2-1-8 0,-5 1 14 0,-1 3-26 16,-1-4 6-16,1-2 0 0,-2-3-6 0,-1-3-5 15,0 0-2-15,0-9-28 0,0 0-16 0,0 8-18 16,0-8-56-16,0 0-44 0,-10 12-51 16,9-13 18-16,-3-3-167 0,1 0-65 0,-3-11 35 15,-1-2-232-15,1-1 43 0,-2-3 28 0,2-5 42 16,1-1 58-16,1 0 24 0,4-4 31 15,-3 3 34-15,2 0-5 0,-3 1 54 0,4 13 11 16,0-6 15-16</inkml:trace>
  <inkml:trace contextRef="#ctx0" brushRef="#br0" timeOffset="-125628.19">8916 12941 654 0,'0'-15'404'16,"-9"-7"-44"-16,6 14-41 0,-1 1-64 16,-1 2-14-16,3 2-35 0,-1 3-8 0,-1 1-22 15,1 1-66-15,0 3-27 0,0-1-74 0,-1 12-66 16,6-3-62-16,-2-13 9 0,0 12-275 15,13 22 2-15,-2-18 24 0,3 0 27 0,2 0 2 16,3-1-1-16,0 0 32 0</inkml:trace>
  <inkml:trace contextRef="#ctx0" brushRef="#br0" timeOffset="-125332.4">9091 13136 529 0,'3'1'414'15,"-1"2"-47"-15,1 0-49 0,-1 2 72 0,3 11-3 16,1 3-17-16,-4 3-5 0,4 4-40 15,0 1-12-15,0 0-38 0,-1 0-11 0,1-1-31 16,2-4-4-16,-2 0-11 0,-3-5-10 16,3-1-37-16,0-1-10 0,-3-3-8 0,4 0-14 15,-3-4-14-15,-1-5 15 0,1-2 4 0,-4-1-14 16,0 0-13-16,11-9-26 0,-1-3-5 16,-1-5-14-16,-1-2-8 0,0-3-69 0,2-2-15 15,-3 0-34-15,-1-3-16 0,1-2-26 0,0 2-6 16,0 1-9-16,-2 1-20 0,0 4-18 15,-1 6 18-15,0 1-123 0,0 1-36 0,-4 13-38 16,0 0 28-16,0-7-250 0,4 2 42 16,-1 5 30-16,1 0 30 0,2 3 37 0,11 3 44 15,3 0 11-15,3 1 38 0,3 0 13 0,2 1 17 16,-3 1 15-16</inkml:trace>
  <inkml:trace contextRef="#ctx0" brushRef="#br0" timeOffset="-124630.54">9690 13271 494 0,'2'0'402'0,"-2"-3"-27"16,0 1-20-16,0-2-46 0,-2 0 23 0,0 0-15 16,-7-8-5-16,-4 0-13 0,0 2-32 15,0-1-6-15,-3 5-30 0,1 0-9 0,-1 2-32 16,16 4-19-16,-13 0 3 0,-17 16-10 0,15-2-20 16,2 5-4-16,0 2-14 0,1-1 3 15,4 1-24-15,2 4-7 0,4-4-16 0,1 0 9 16,1-12-24-16,0 3-4 0,0 2 11 0,17 13-22 15,-8-16-5-15,3-4-8 0,-3-3-18 16,-9-4-35-16,11 0-17 0,3 0-21 0,16-12-20 16,-16 2-23-16,2-2-13 0,0-2 12 0,-1-3-55 15,-1-1-14-15,-2-2 6 0,-3 1-1 0,0 0 14 16,-2 2 7-16,1 2 21 0,-6 4 20 16,1 2 14-16,-2 3 19 0,-1 4 8 0,0 2 25 15,-2 0 31-15,2 0 5 0,-2 4-2 0,1 2 50 16,-2 10 29-16,1 1 3 0,1 2 11 15,1-4 5-15,0-5-1 0,0 4-3 0,0 1-2 16,16 16 4-16,-8-16-1 0,2-3-6 16,-1-3-12-16,2 1-15 0,-1-5 10 0,0-2-8 15,-2-2-5-15,-8-1-13 0,7 0-20 16,17-11-10-16,-11 1-8 0,-1-2-29 0,-1-3-30 0,1 1-6 16,-1-8-36-16,-3 0-8 0,1-4 10 15,-1-1-37-15,-3-5-31 0,-2 1-10 0,0 0 10 16,-1 0 3-16,-1-3 14 0,0 1 12 15,3 3 14-15,-3-4 39 0,3 5 21 0,-2 2 25 16,0 4 18-16,3 3 44 0,-3 3-16 0,-2 5-3 16,1 0 30-16,-1 4 0 0,0 4-10 0,0 4 31 15,0 0 4-15,0 0-2 0,-4-5 5 0,1 8 22 16,1 1-7-16,-4 10 12 0,-1 3 11 16,2 3 11-16,-2 4-7 0,1 3 7 0,1 4-3 15,-1-2 9-15,2 1 9 0,0 3 10 16,2 1-31-16,0-3 1 0,2 5-19 0,0-19-1 15,0 5-4-15,11 33-6 0,-3-30-13 0,0-1-14 16,3 0-5-16,2-4-10 0,0-3-5 0,6 0 6 16,1-8-2-16,-2-5-2 0,3-1-4 15,1-2-36-15,-9-1-13 0,21-11-20 16,-13 0-18-16,-1-1-40 0,1-1-35 0,-2-3-36 16,-1 3 16-16,-2-3-112 0,-4 1-54 15,-1 0-60-15,-4 3 30 0,-3 3-218 0,-1-1 20 16,-2 4 67-16,0 1 39 0,-1 5 10 0,0 0 49 15,0 0 14-15,0-8-7 0,0 8 37 16,-14-12 29-16,12 9 22 0</inkml:trace>
  <inkml:trace contextRef="#ctx0" brushRef="#br0" timeOffset="-124464.1">10024 13154 664 0,'-4'0'438'0,"0"1"-72"0,2-2 11 0,-2 1-49 16,3 0-33-16,-2 0-28 0,2 0-18 0,-1 0-48 15,2-1-14-15,1 1-48 0,1-2-15 16,4 1-151-16,8-6-85 0,-1-3 11 0,7 3-335 16,4 0 9-16,1 2 49 0,-1 2 24 15,0-3 37-15,-1 2 9 0,2 3 7 0,-4 1-22 16</inkml:trace>
  <inkml:trace contextRef="#ctx0" brushRef="#br0" timeOffset="-124090.06">10292 13314 1074 0,'-1'6'376'0,"0"-1"-2"16,0-1-10-16,2 1-42 0,-1-1 7 15,2-1-30-15,0-1-14 0,1-1-23 16,1-1-22-16,3-1-27 0,-1 1-30 0,9-8-12 16,2-3-25-16,-2-4-19 0,1 1-22 0,-4-6-22 15,3 1-34-15,-3-5-24 0,-3 1-13 16,1 2-11-16,-3 0-1 0,-4 2-14 0,0 1-11 15,-1 1 10-15,-2 10-2 0,0 0-3 0,0 7-6 16,-13-12 23-16,7 14 11 0,-5 8-1 16,-1 2 20-16,-2 5 15 0,4 5 11 0,1 4 14 15,2 1 4-15,0-1 11 0,3 3-2 0,1 3 2 16,3-6-6-16,0-13-8 0,0 6-8 16,11 20-1-16,-1-22-18 0,1-2 10 0,6-4-24 15,1-6-28-15,3 0-32 0,4-3-54 16,-12-2 9-16,9 0-104 0,31-16-65 15,-24 4-95-15,3-1 31 0,-1-1-228 0,3 0 24 0,-1-1 57 16,2 0 37-16,2 0 51 0,3-4 19 16,1 1 25-16,4-1 32 0,1 1 19 0,3-6-24 15,-1 2 19-15</inkml:trace>
  <inkml:trace contextRef="#ctx0" brushRef="#br0" timeOffset="-123854.3">11413 12928 490 0,'1'-5'574'15,"-2"3"-80"-15,0 1-32 0,-1 3-32 0,1 1-19 16,-4 11-17-16,1 6-15 0,-2 5-44 0,3 5 12 16,0 4 20-16,1 5-25 0,-2 3-32 15,1 2-23-15,1-2-31 0,-2 4-22 0,1-3-23 16,-2-1-24-16,3-1-21 0,1-4-38 0,0-4-49 16,1 1-42-16,0-20-5 0,0 6-92 15,0 0-22-15,0-5-65 0,12 5-61 0,-6-18 21 16,0-4-137-16,6-7-31 0,2-7 32 0,0-2-218 15,-2 1-22-15,1-7 58 0,-1 2 39 16,0-5 36-16,-1 2 24 0,3-1 42 0,-1 1 19 16,1 0 8-16,0 3 16 0,0 0 17 0,0 3 15 15</inkml:trace>
  <inkml:trace contextRef="#ctx0" brushRef="#br0" timeOffset="-122867.07">11625 13216 931 0,'9'-11'352'0,"-3"3"-9"0,-1 2-44 16,-2 3 37-16,-1-1-10 0,-1 4 12 15,-1 2-16-15,-2 1-2 0,-2 1-26 0,-10 11-3 16,-1 2-33-16,-3-1-8 0,0 3-22 15,2-4-22-15,-3 2-20 0,1 0-14 16,-2-2-16-16,1-1-26 0,-1 1-11 0,2-1-8 0,4-4-15 16,1 0-30-16,3-6 9 0,3 2-23 15,1-3-50-15,0-2-2 0,3-1-22 0,3 0-25 16,0 0-14-16,-1-6 6 0,3 5 8 16,0-2-6-16,1 3 10 0,1 0 2 15,-1-1 4-15,2 4-1 0,0 0 8 0,4 9 11 16,2-2 14-16,0 2 17 0,1 0 6 15,1 2 16-15,-1 1-12 0,3-2 7 0,-1 1 8 16,0-1 17-16,-1-2-5 0,1-4-2 16,0 1 13-16,2 0 7 0,-1-4-20 0,-3-1 10 15,2-1-15-15,-2-2 9 0,-1 0-17 0,3 0-3 16,2 0 3-16,16-13 0 0,-14 11 9 0,-2-3-22 16,-1 0-19-16,-5-2 9 0,4-2-14 15,-1-1-10-15,-2 1-17 0,-2-2-1 0,0-3-12 16,-2 0 2-16,0-1-10 0,-3-3 6 0,-1 0 7 15,-3 10 8-15,0-1-9 0,0 1 16 16,0-1-7-16,0 1 13 0,0 8-9 0,0-7 11 16,-10 0 0-16,6 9 14 0,-8 6 3 0,1 4 7 15,1 0 4-15,1 3 21 0,0 4-8 16,3 2 4-16,1 1-15 0,1-2 23 0,1-6-11 16,3 4 2-16,0-9-10 0,0 3 14 15,13 12-2-15,-5-12-17 0,0-9 15 0,7 1-12 16,-15-4 8-16,10 0 4 0,4 0-30 15,15-17-15-15,-14 10-4 0,1-7-10 0,-2-1-1 16,0-2-15-16,0 1 0 0,-1-3-8 16,-1 1 8-16,-3 3 11 0,-1 2 0 0,1 1 14 0,-5 4-11 15,-1 1 6-15,-1 1 6 0,0 4 2 16,-2 2 22-16,0 0 2 0,0 0 0 0,-1 9 6 16,0-3 4-16,1-2 12 0,0 4 2 0,0-1-1 15,0 3-11-15,0 1 23 0,11 17-17 16,-4-19 8-16,-2 0-17 0,0-6 1 0,1 2 7 15,0-1 0-15,9 2 0 0,-4-4-10 16,-11-2-7-16,14 0 12 0,17-12-16 0,-16 4 1 16,2-1-12-16,2 0-3 0,-2-4-19 15,-1-2 4-15,0-2-2 0,-1-2-9 0,0-2 11 16,-2 0 3-16,0 1 2 0,1-1-11 0,-2 2 11 16,-2 2 16-16,0 3 6 0,-2 3 6 15,-3 2-21-15,-2 2 18 0,-1 5-11 16,0 2 16-16,-2 0 4 0,0 0 24 0,2 27-8 15,-1-3 12-15,2 7 36 0,0 1-6 16,2 7 48-16,4 5 0 0,3 6 7 0,-7 3 4 16,2 2-21-16,-3 3 5 0,-1-2-15 15,0-2-9-15,-3-1-3 0,0-28-20 0,0 11 1 16,-12 44-10-16,3-41 1 0,0-7-8 0,-1-4 1 16,-3-4-3-16,-2-5-16 0,-3-1 7 15,-4-4-3-15,1-4-9 0,-3-3 8 0,0-5-6 16,2-2-13-16,12 0 6 0,-6 0 4 0,-17-14 0 15,16 6-20-15,3-4-5 0,0 0 4 16,4-4-19-16,2 1-1 0,5-5 2 0,3-3-20 16,0 12-16-16,12-27 5 0,-1 13-28 0,5-1 6 15,3-4-43-15,6 0-12 0,3-2 2 16,3 1-11-16,4 2-9 0,3-1-21 0,0 2-15 16,-4 3-33-16,-1 3 19 0,-3 3-86 15,0 0-25-15,-8 4-48 0,4-2 30 0,-3 5-254 16,-5-2 24-16,0 2 56 0,-1 2 36 15,-3 0 28-15,2 6 48 0,-2-6 21 0,2 2 22 16,0 1 28-16,6-3 11 0,6-1 10 16,-2 1 17-16</inkml:trace>
  <inkml:trace contextRef="#ctx0" brushRef="#br0" timeOffset="-121826.31">13170 13344 516 0,'0'-14'443'15,"13"14"-80"-15,-13 0-47 0,0 0 42 0,0 0-7 16,0 0-16-16,0 0 12 0,25 8-33 0,-22 8-20 16,-1 1-18-16,0-1-29 0,-1 1-5 0,1 3-31 15,-1 0-12-15,2-2-33 0,0 0-18 16,-1-2-22-16,-1 2-12 0,2-7-43 15,-2-2-42-15,1-3-36 0,-1 0-53 0,1-3 7 16,2-2-131-16,-4-1-60 0,0 0-65 0,0 0 31 16,0 0-233-16,14-13 41 0,-13 8 42 15,-2 0-10-15,1-2 37 0,-7-10 39 0,-1-3 46 16,0-1 10-16,1-3 20 0,0-1-11 0</inkml:trace>
  <inkml:trace contextRef="#ctx0" brushRef="#br0" timeOffset="-121678.41">13164 13051 1119 0,'-8'-13'350'16,"1"-1"-38"-16,1 5-41 0,0 6-33 16,0 0-11-16,0 2-26 0,2 2-23 0,1 2-39 15,0 1-71-15,2 3-45 0,0 0-69 0,1 11-89 16,0-8 12-16,0 4-282 0,15 21 19 16,-1-14 29-16,-5-1 12 0,4-1 13 0,0 2 35 15,5-4 1-15</inkml:trace>
  <inkml:trace contextRef="#ctx0" brushRef="#br0" timeOffset="-121255.78">13793 13300 510 0,'18'-17'554'0,"-4"0"-81"0,-3 0-7 16,-4-2-32-16,-4 1-47 0,-3 4-34 0,0 14-40 15,-14-22-29-15,2 13-36 0,-4 6-33 16,5 3-26-16,-4 0-8 0,-23 15-17 0,15-5-22 15,2 4-22-15,-3 0-16 0,6 1-8 0,0 0 1 16,1 1-13-16,4 1-11 0,4-4-15 0,3 1-7 16,4-3-8-16,2-11-1 0,0 8-6 15,0-2-6-15,18 12-6 0,-7-10-1 16,3 3-1-16,3-3-13 0,3-1 6 0,-2-2-11 16,3 3-6-16,0 0-4 0,0 0 0 0,-2 0 7 15,-2 3-2-15,0-1 5 0,-3-2-9 0,-1 1 6 16,-4 0-6-16,-4-3-3 0,0 0 21 15,-3 2-3-15,-2-3 11 0,0-5-1 16,0 0 3-16,0 7 6 0,-22 10-5 0,6-9 12 16,-4-3-9-16,0 2 2 0,-2-3-4 0,-1 1-19 15,-2-4 2-15,3 1-8 0,-3-2-14 16,13 0-31-16,-3 0-24 0,-4 0-19 0,4 0-28 16,-11-12 13-16,14 7-108 0,3 0-37 0,5 0-28 15,5-1 26-15,0 0-181 0,3 1-93 16,10-4 41-16,-1-1 33 0,3-3 58 0,7 2 31 15,-1 0 5-15,9 0 39 0,-2 0 24 0,7 0-36 16,4 1 62-16</inkml:trace>
  <inkml:trace contextRef="#ctx0" brushRef="#br0" timeOffset="-120608.07">14746 13232 408 0,'5'-19'453'0,"-3"-1"-63"0,-2 7-57 16,0-3-4-16,0-6 1 0,-14-24-47 0,3 22-18 16,-2 5-4-16,-3-2-22 0,2 5-22 15,-4 5-35-15,3 3-6 0,-6 8-15 0,11 0-13 16,-20 15-19-16,9-1-7 0,3 3-10 16,-2 2-12-16,0 5-18 0,2-1-12 0,2 1 3 15,2 1-3-15,3 1-12 0,0-2-1 16,5 0-5-16,-4-2-7 0,6-1-14 0,0-3 1 15,1-5-11-15,2-3-6 0,1-10-1 0,0 8-8 16,0-8-22-16,11 14-6 0,-7-12 0 16,3-1-19-16,0-2-7 0,0 0-4 0,3 1-4 15,2 0 5-15,1 0 5 0,1 0 4 0,-1 0-18 16,-4 0 16-16,2 0 12 0,-2 0 3 16,14 7 4-16,-14-3-18 0,-5 4 4 0,0-1 32 15,-2 1 0-15,-1 1 1 0,-1-9 13 16,0 13-4-16,-9 16-13 0,0-12 27 0,3-3-8 15,-2-1-21-15,4-2 4 0,-3-1 7 0,-1-1 4 16,3-3 6-16,0-1 16 0,1-1-36 16,0 0 24-16,3-1-19 0,-3-1 17 0,2 1-8 15,0-1-13-15,2-1 6 0,-2 0 2 0,1 1 1 16,1-1-31-16,0 1-14 0,0 0 1 16,0-2 0-16,0 0-11 0,0 0 23 15,0 5-13-15,0-5 43 0,0 8 6 0,0-2 5 0,0 2 0 16,0 5 44-16,0 5-12 0,0 2 10 15,0 5 6-15,0 1-6 0,-11 30 17 0,6-27-18 16,1-3 3-16,-3 0 8 0,-1 1-21 0,0 2-1 16,0-2-8-16,1-1 6 0,0-3-7 15,0-3 0-15,2-3-1 0,1-1-9 0,-2-4-12 16,6-2 2-16,-2-3-13 0,0-2 0 16,2-5-5-16,0 0-12 0,0 0-13 0,0 8-11 15,0-8 3-15,0 0 5 0,0 6-77 0,0-6-17 16,0 0-44-16,13 9-36 0,-7-8-45 15,1-2 21-15,-3 0-255 0,4 1 43 0,2 0 32 16,2 0 29-16,19-10 51 0,-13 5 2 16,4-4 28-16,2 1-18 0,2-2 81 0</inkml:trace>
  <inkml:trace contextRef="#ctx0" brushRef="#br0" timeOffset="-120231.78">15256 13523 483 0,'5'-15'442'0,"-8"5"-79"16,1 0 29-16,-1 1-26 0,-3-4-21 0,-1 1-25 15,-1 1-31-15,-6 1-19 0,1 1-22 16,-2 3-11-16,4 6-21 0,-9-2-26 0,11 2-4 15,-4 0 0-15,-24 18-12 0,18-5-17 16,3 4-5-16,0 0-6 0,0 7-19 0,3 0 3 16,1 3-2-16,2 0-19 0,3 2-15 0,2-1-25 15,1 4 13-15,4-5-26 0,0-13 26 0,11 23-40 16,-2-18-1-16,3-4-33 0,5-6-43 16,-1-4-29-16,-9-5-38 0,4 0-28 15,22-12 10-15,-14 0-58 0,3-1-11 0,-2-4-27 16,-4 0-4-16,-3-6-11 0,-1-2-22 15,-3-2 25-15,2-4-159 0,-2 0-80 0,-2-3 12 16,-5 0 18-16,4-3 78 0,-3 2 5 0,1-1 6 16,1 1 58-16,-5 3 175 0,5-1 10 15</inkml:trace>
  <inkml:trace contextRef="#ctx0" brushRef="#br0" timeOffset="-120014.2">15263 13251 1247 0,'0'-24'243'0,"0"0"10"16,0 14-1-16,0-3 5 0,0-1-31 0,0 1 41 16,-10-8-6-16,6 14 6 0,2 3-35 15,2 1 3-15,-3 4-15 0,1 1 0 16,2 5 18-16,-6 12-27 0,4 4 23 0,-1 6-9 15,3 3-23-15,-4 0 16 0,4 2-23 0,-2 0 5 16,2-15-21-16,0 11-22 0,0 4-23 16,0 3-1-16,0 0-26 0,0-3-47 0,13 37-5 15,-6-40-92-15,1-2-35 0,2-3-42 0,-4-3-74 16,3-3 18-16,1-7-140 0,-1-2-66 16,1-7 31-16,0 0-235 0,-3-4 32 0,-7 0 57 15,8 0 31-15,11-11 41 0,-9 5 47 0,3-1 19 16,4-2 35-16,-1 1 20 0,-3-1 9 15,0 3 33-15,3 2-39 0</inkml:trace>
  <inkml:trace contextRef="#ctx0" brushRef="#br0" timeOffset="-119842.24">15517 13677 215 0,'2'1'555'0,"2"1"-124"0,-2 2 84 16,3-1-36-16,0 12-26 0,-1 1-16 0,0 3-40 16,-3-1-26-16,-1 3-38 0,0-12-28 0,0 5-26 15,0 5-31-15,-13 21-26 0,5-18-50 16,1-2-51-16,-3-1-67 0,0-3-60 0,1-1-77 15,1-3 7-15,-1-5-179 0,1-3 25 0,2-2-336 16,2-2 38-16,4 0 36 0,0 0 48 16,0 0-4-16,-9-15 58 0,9 10 51 0,2 0 3 15,0 1 32-15,9-11 40 0,-1 2-19 0</inkml:trace>
  <inkml:trace contextRef="#ctx0" brushRef="#br0" timeOffset="-119362.97">15863 13552 1211 0,'7'-5'435'0,"-3"2"5"16,-2 3-24-16,0 2-20 0,-2 3-15 15,0 2-28-15,2 12-15 0,-2-9-12 0,0 6-36 16,0 4-28-16,0 3 1 0,0 0-31 0,0 0-20 16,0-1-13-16,0-2-29 0,-10 18-20 0,8-25-18 15,2-2-13-15,0-11-17 0,0 6-2 16,0 0 4-16,0-6 16 0,0 0-26 0,0 0 4 15,0 0-15-15,0 9 0 0,-1-12-22 16,1 0 1-16,0-3-20 0,0 0-3 0,-2-13-4 16,2 10-3-16,0-6-30 0,0-4 11 0,0-2 0 15,9-23-13-15,-2 20-10 0,-3 2 14 0,3 1-19 16,2 1 21-16,0 1-18 0,1 3 5 16,0 0-1-16,1 2 12 0,5 2-3 0,-5 2-17 15,2 3 5-15,3 2 10 0,-7 2-9 16,3 3 27-16,-12 0-18 0,13 0 18 0,16 15 4 15,-18-5 10-15,3 2-11 0,-5-1 18 0,-1 9-17 16,0 0 12-16,-1 2-6 0,-3 1-11 0,-2 4 15 16,0-2 3-16,-2-1-17 0,0-12 2 15,0 6 2-15,0 2 8 0,0 0-13 0,0-5 2 16,0-1-47-16,0-4-7 0,0-1-5 0,0-2 4 16,0-7-92-16,0 0-55 0,-4 10-45 0,10-11 23 15,8-10-136-15,-2 0-55 0,4-2 34 16,-1-1-276-16,1-1 54 0,2 0 35 0,0 1 74 15,4 0 25-15,0 0 34 0,1-1 32 0,4-2 28 16,-2 2 21-16,0 0 19 0,1 3 5 16,-1-1 26-16,0 2 32 0</inkml:trace>
  <inkml:trace contextRef="#ctx0" brushRef="#br0" timeOffset="-118656.09">16467 13218 392 0,'-5'-7'501'0,"3"1"-104"0,-2 1-57 15,1 1 17-15,1-3-11 0,-6-4-13 0,5 0-21 16,0 3-21-16,1-1-26 0,2 9-24 16,0-15-12-16,12-15-20 0,-3 14-24 0,2 2-18 15,5 1-19-15,0-3-10 0,3 4-11 16,4 4 1-16,2 3-9 0,-3 1-20 0,-8 4 13 16,3 0-23-16,23 16-3 0,-21-2-2 0,-3 3 7 15,-5 6-5-15,-1 4 3 0,-6 2-18 16,-4 1 12-16,0-14-21 0,0 6-3 0,-18 30 1 15,11-23-14-15,-4 0 4 0,1 1 2 16,-2-5-6-16,3 3-2 0,1-2-12 0,-1-1-15 16,5-3 17-16,0-2-3 0,2-3-22 0,2-17 17 15,0 9-10-15,0-2-2 0,0-7-10 0,13 13 3 16,-7-12 5-16,-1 0-9 0,2-3-6 16,6-2-4-16,4-3 14 0,-4 0 5 0,-2-3-17 15,-2 3 6-15,-3 3 6 0,-3 3 15 16,1-2-9-16,-4 2-1 0,-2 2-13 0,0 1 26 15,-9 6-10-15,-3 4 0 0,1-1 7 16,-3 5-6-16,1 3-2 0,-2 1 8 0,6 1-21 16,-3 2 0-16,3 0 0 0,2 2 2 15,0-1-4-15,2 5 1 0,1-3 3 0,4 3 18 16,2-2-3-16,-2 2 2 0,2-16-2 0,0 9-9 16,0 3-9-16,0 0 13 0,0 1-2 15,0 3 20-15,0 1 34 0,0 2 6 0,0 1 9 16,0-4-15-16,-7 31 12 0,-2-34-18 0,-2-3 7 15,0-2-14-15,-3-1 6 0,-4-1-14 16,-2-3 0-16,-5-2-20 0,2-5-32 0,-6 1-39 16,3-3 3-16,-1-1-80 0,-5-3-74 0,16-3-57 15,-4 0 27-15,-23-13 22 0,25 4-486 16,0 0 29-16,7-2 56 0,2 0 66 16,0-1 46-16,3 3 26 0,-4-4 6 0,4 7 79 15,1 0 34-15,-1 1 8 0,1 2 5 0,-4 3-3 16,4-3 63-16,-1 3-24 0</inkml:trace>
  <inkml:trace contextRef="#ctx0" brushRef="#br0" timeOffset="-113844.61">22918 10126 242 0,'0'0'370'15,"0"-12"-72"-15,-13 12-20 0,13 0-23 0,0 0-28 16,0 0 0-16,0 0 9 0,0 0-18 0,0 0-45 16,0 0 21-16,0 0-23 0,0-14 19 15,0 14-8-15,0 0 13 0,0 0-10 0,0 0 8 16,0 0-2-16,0 0-9 0,0 0-13 16,14-1 14-16,-2 11 0 0,3 3-12 0,1 1 8 15,0 4-14-15,2 1 7 0,-3 1-8 0,2 2-8 16,-3-1-16-16,1 1-15 0,0 2-14 0,0 3 8 15,-2 2-3-15,0-3-31 0,-1-1 5 16,-2 0-15-16,-3 0 18 0,1 2-38 0,-5 0 15 16,-2-1-15-16,-1-12 7 0,0 7-18 15,-15 25 6-15,5-20 1 0,-5 1 9 0,-2 1-31 16,-3-4 5-16,-1 0-14 0,-2-1 4 0,-3-1-22 16,0 0-1-16,1-4-53 0,-1-2-25 15,2-2-26-15,1 0-32 0,-1-1-36 16,0-6-31-16,3 0 18 0,3-3-145 0,3-4-49 15,15 0 34-15,-8 0-234 0,8 0 14 0,-12-9 55 16,13 6 53-16,0-2 0 0,-1 1 70 16,3 1 43-16,1-1-21 0,-1 0 18 0,10-4 73 15,3 1 13-15,-2 1-10 0</inkml:trace>
  <inkml:trace contextRef="#ctx0" brushRef="#br0" timeOffset="-101929.34">875 14075 570 0,'-14'-14'308'15,"14"14"-16"-15,0 0-36 0,-29-31 28 16,28 24-43-16,-5-2 1 0,2 3-30 0,0 2 4 15,-1 1-25-15,5 0-11 0,-4 2-8 0,4 0-9 16,-5 3-15-16,5-2-22 0,-5 13-14 16,1-1 4-16,2 8-9 0,-3 8-3 0,-1-2-17 15,1 5-5-15,2-4-4 0,1 2-17 16,-2-2 4-16,3-5-11 0,1-12-8 0,0 5 0 16,0-3-3-16,0 0-6 0,0-1-7 15,0-3 6-15,0-8 7 0,0 7-9 0,0-7 6 16,0 6 9-16,-2-2 1 0,2-6-12 0,3-2 4 15,-1-4-5-15,2-4-4 0,4 0-11 0,0 1 0 16,-1 0 8-16,5 0-4 0,-3 2-13 0,4 0 7 16,1 6-3-16,0 3-6 0,-6 0 10 15,7 0 3-15,19 17-10 0,-13-6 5 0,-4 2-4 16,3 0 6-16,-3 3-2 0,-2 0 2 16,-4 0 2-16,1 4 4 0,-2-6 0 0,-3 1 4 15,0-3 4-15,-4 3-10 0,-3-9 12 0,0 4 5 16,0 0-12-16,0 2 2 0,-16 12 8 15,4-11-17-15,-3 1-3 0,1 2 10 0,-4 0-15 16,0-6-26-16,-6 0-23 0,6-3-49 0,-2-1-19 16,1-3 10-16,1-3-136 0,10 0-57 0,-18-18 24 15,11 5-290-15,6-5 33 0,0 1 43 16,0-9 39-16,3 3 47 0,3 2 16 0,-2-3 43 16,5 2-4-16,0 10 43 0,0-4 23 15,0-2 13-15</inkml:trace>
  <inkml:trace contextRef="#ctx0" brushRef="#br0" timeOffset="-101682.68">749 13989 888 0,'0'-5'360'0,"2"0"-49"0,-1 1 64 16,1 0-66-16,2-2-42 0,4 0-30 15,2-2-15-15,6 3-32 0,0-5-46 0,3 3-14 16,0 4-16-16,5-1 2 0,-4 1-25 0,7 2-11 16,-4-3-59-16,2 2-26 0,-2 2-35 0,-2-1-34 15,0-1-44-15,-1-1-47 0,-2-1 17 0,0 2-288 16,-5-4 25-16,1 0 13 0,-5 1 43 16,0-1 42-16,3 6 23 0,-12 0 15 0,0 0-9 15</inkml:trace>
  <inkml:trace contextRef="#ctx0" brushRef="#br0" timeOffset="-101026.94">877 13779 783 0,'-22'-7'286'0,"-1"4"-52"16,1 3 6-16,-1-1-19 0,12 1-16 0,-9 0-21 16,-22 11 28-16,14-3-6 0,-3 1-16 0,0 0-18 15,1 5-18-15,-1-3 3 0,1 3-4 16,1-1-20-16,2 2-25 0,0 0 13 0,7 3-15 16,-5 3-5-16,5 3-14 0,-2 1-1 0,3 2-17 15,2 4 4-15,3 3-7 0,3 4 8 16,2 1-22-16,2 0 3 0,4 7-13 0,3 0 8 15,0-23-8-15,12 48 3 0,-3-25-1 16,0 1 1-16,0-1 5 0,2 1 11 0,0-1-16 16,5-2 6-16,2 2 10 0,6-3 3 15,2 2 4-15,0-3-6 0,2-5-13 0,5-3 1 16,-1-2 8-16,6-5-5 0,1-3-1 16,1-2-7-16,0-8 1 0,3-5 3 0,1-4-4 15,-1 0-18-15,-18-5 12 0,50-21-11 0,-33 7 9 16,-2-2-5-16,-4-2-11 0,2-3 3 15,-1-1-11-15,0-6 2 0,4 0 12 0,-2-2-24 16,-2-2-1-16,-1 0 4 0,-4 1-4 16,-5-1 0-16,0 0-4 0,-1-1-4 0,-5 0 1 15,-2-2-4-15,-4-1-11 0,-2-3 1 0,-4 1 5 16,-4-1 1-16,-5 19-8 0,0-10 0 0,0-6 12 16,-12-40-1-16,1 32-9 0,-4-1 6 15,-3 1-4-15,-3-1 3 0,-6 3-2 0,-19-19 0 16,-4 5-5-16,1 9-3 0,-3 10 2 15,4 7 4-15,1 8 5 0,-2 2-12 0,2 10 3 16,-1 2 2-16,0 6-5 0,25 2 9 0,-45 12-18 16,28 0 8-16,1 3-28 0,2 4-3 0,9 1 6 15,3 5-71-15,5-1-9 0,7 1-28 16,6 1-11-16,0 1-22 0,7-15-26 0,14 30-11 16,5-17 20-16,4-4-294 0,2-5 60 15,5-2 37-15,-1-3 23 0,9-4 4 0,2-3 48 16,10-3 27-16,-25-1 7 0,8 0-34 15</inkml:trace>
  <inkml:trace contextRef="#ctx0" brushRef="#br0" timeOffset="-100585.13">1778 13880 945 0,'3'-2'367'0,"-1"-1"-41"0,0 2-45 16,2 1-36-16,-2 2-12 0,1 2-26 0,5 8 37 16,0 5 7-16,0 5-19 0,-3 5-4 15,1 2-16-15,-2 2-12 0,-3 3-2 0,-1-2-19 16,2 1-6-16,-2-18-25 0,0 7-5 16,0 7-21-16,-11 34-3 0,6-27-11 0,-1-4-19 15,-4-2-2-15,4 0-5 0,-2-8-7 16,-1 2 0-16,1-2-17 0,0-4-1 0,1-4 0 15,1-5 2-15,1-5-6 0,0-3-13 16,5-1-17-16,0 0 2 0,0 0-19 0,-9-12 12 16,9 7-8-16,3 0-3 0,-1-1-11 0,7-4 10 15,-1-3 2-15,-1 6-15 0,6-1 4 0,2 6 4 16,5 0 6-16,2 1-5 0,-10 1-8 16,5 0 3-16,6 0 7 0,29 9-4 0,-25-5-5 15,0 0-21-15,-2 1-13 0,-2-3-12 0,-2 1-19 16,-2-3-26-16,-13 0-13 15,4 0 12-15,-1 0-125 0,0 0-46 0,8-21-60 16,-11 6 30-16,0 1-237 0,-2-1 50 0,-4 4 27 16,0-3 43-16,-14-22 19 0,5 14 40 0,-1-2 28 15,-3 3 45-15,0-1 12 0,1 0-20 16</inkml:trace>
  <inkml:trace contextRef="#ctx0" brushRef="#br0" timeOffset="-100369.23">1863 13926 1079 0,'-13'-11'443'0,"3"1"-26"0,0 1-17 0,3 1-26 16,1 2-22-16,1 1-41 0,3 1-26 15,0 0-35-15,1 1-35 0,1 0-30 16,0 3-4-16,0 0-18 0,21-12-35 0,-4 3-8 16,1 4-40-16,4-1-41 0,-1 2-30 0,-1 3-40 15,-8 1 3-15,1 0-105 0,6 0-41 0,-4 0-62 16,2 0 24-16,-3 0-289 0,9 11 26 15,-19-8 29-15,1 1 36 0,-1 0 19 0,-2-1 38 16,-2 1 13-16,-1 1 16 0,-1-1 11 0,-2 3 19 16</inkml:trace>
  <inkml:trace contextRef="#ctx0" brushRef="#br0" timeOffset="-100185.72">1850 14050 262 0,'-9'9'590'0,"1"-4"-115"0,3 0-44 0,0-1-48 16,3-1-53-16,1-2-17 0,0 1-45 15,1 0-39-15,1 0-19 0,2 1-15 0,2-2-19 16,1 1-36-16,14 0-31 0,-1 0-28 16,6-1-8-16,-3 1-123 0,3-2-47 0,1 0-56 15,-14 0-61-15,8 0 17 0,3 0-280 16,1 0 43-16,-1 0 33 0,24-12 55 0,-26 8-5 16,-2 3 6-16,-5-2 74 0,4 2-42 0</inkml:trace>
  <inkml:trace contextRef="#ctx0" brushRef="#br0" timeOffset="-99812.73">2277 14052 756 0,'6'2'412'0,"-2"3"-66"16,-1-2 52-16,5 14-31 0,-2 0-12 0,1-1-20 15,-1 2-26-15,0 3-28 0,0 0-7 0,-1 0-33 16,-2-2-26-16,0-2-6 0,-1-6-30 16,1 1-23-16,-1-3-17 0,-1-1-6 0,0 0-19 15,-1-3 4-15,0 0-2 0,0-5-1 16,0 0 4-16,0 0-27 0,0 0-1 0,0 0-6 15,0 0-22-15,-5 6-23 0,3-12-16 0,1 1-18 16,-1-10-16-16,2-5-15 0,-1 2-3 16,1 6 0-16,0-3-8 0,0-3 4 0,11-21 2 15,-4 20 11-15,1 1-6 0,2 0 3 0,1 3 1 16,2 2 0-16,0 3 13 0,4 3 1 0,0 2 13 16,1 2-2-16,2 2 11 0,-11 1-2 15,5 0 11-15,16 14-2 0,-10-8-2 16,-1 4 3-16,-3-1-7 0,-1 1 5 0,-4 1-5 15,0-2-11-15,-4 3-27 0,-2-4-18 0,-1 0-22 16,-2 0-20-16,-2-3-25 0,0 0 10 0,0-5-87 16,0 0-74-16,0 0-45 0,0 7 27 15,-13 1-248-15,8-6 25 0,2-1 44 0,0 0 27 16,2 0 27-16,1-1 32 0,0 0 41 16,0 0 12-16,15 0 18 0,8-5 9 0</inkml:trace>
  <inkml:trace contextRef="#ctx0" brushRef="#br0" timeOffset="-99504.88">3080 13937 775 0,'2'-6'395'16,"-5"1"-59"-16,0 2 30 0,0-1-17 0,-1 2-33 16,0-1-30-16,-2 3-9 0,0 0-25 0,-1 1-29 15,-9 6-11-15,2 0-10 0,0 5-17 16,-2 2-2-16,5 2-16 0,0 0-8 0,2 2 8 15,3 5-12-15,2-1-7 0,2 4-3 16,0-1-8-16,2-13-27 0,0 4-5 0,10 21-5 16,-3-17-7-16,3-4-20 0,0-1 2 15,1-2-13-15,2-4-27 0,1-4-22 16,0-3-30-16,-7-2-35 0,8 0-40 0,20-13-31 16,-10 6 12-16,-6-2-95 0,6 0-30 0,-3-2-70 15,1 2 27-15,-1-1-212 0,1 2-49 0,-5 1 65 16,1-1 39-16,0 3 35 0,-1-1 28 0,-4 3 10 15,-1-4 44-15,3 5 43 0,-5-2 7 16,2-2-54-16</inkml:trace>
  <inkml:trace contextRef="#ctx0" brushRef="#br0" timeOffset="-98806.02">2480 14207 403 0,'0'-2'273'0,"1"-1"-38"0,-1 1-41 0,1-1-11 15,0 0-15-15,0 0-14 0,-1-2-4 0,2 2 3 16,-1-1-24-16,0 0 11 0,1 0-5 16,0 1-13-16,0 0-7 0,-2-1 0 15,3 1 5-15,-1-1-17 0,4 1 1 0,4-6-28 16,-2 3 2-16,-1 0 0 0,4-2-14 0,-4 2 20 15,0 1-14-15,-1 1 7 0,0 1-25 0,-1 0 11 16,-1 3-2-16,1 0-1 0,0 0-7 16,-5 0 24-16,19 10 20 0,-6-1 2 0,2 5-2 15,-2-1 15-15,0 4-12 0,-1-1 0 0,0-1-16 16,-2 2-1-16,0 0-10 0,0 0 6 16,0-1-9-16,-2 1-8 0,-1-2 1 0,-2 1-22 15,4-3 15-15,-6-2-12 0,0 5-9 0,-1-4-11 16,0-3 1-16,-2-1-14 0,0-8-12 15,0 0-6-15,0 7-4 0,0-7-48 0,0 7 6 16,0-7 4-16,0 7-51 0,0-7-29 0,0 7-32 16,0-7-26-16,0 0-32 0,0 5 18 0,0-5-202 15,0 0-91-15,0 0 54 0,-4 8 49 16,8-11-4-16,10-6 55 0,2-1 32 0,2-2 0 16,4 0 44-16,-1 0 4 0</inkml:trace>
  <inkml:trace contextRef="#ctx0" brushRef="#br0" timeOffset="-97641.42">3355 13961 844 0,'-4'-4'281'15,"3"0"-16"-15,0 1-23 0,-1-1 1 16,1 1-29-16,1 0-1 0,-1 1-11 0,1 0-33 15,0 1-20-15,2 1 11 0,2 1-7 0,1 2-18 16,8 9 29-16,0 5 5 0,3 2-1 16,-2-1-5-16,0 3-2 0,1-1-12 15,2 5 5-15,-3-3-9 0,1 1-14 0,-1-2-12 16,-2 1-3-16,-3-3-4 0,0 0-14 0,1-4-11 16,-3-1 0-16,-3-4 4 0,-1-3-8 15,-1-1 11-15,0-2 2 0,0-2 10 0,-2 1-14 16,0-3-18-16,-2 0 8 0,0 0-19 0,-1 0-20 15,0-4-2-15,0 0-18 0,0-1-11 16,-5-7-11-16,1-2-3 0,1 1-1 0,2 2-9 16,1 2-4-16,1 0 11 0,1 1-3 0,1 8-4 15,0-8-16-15,0-4 11 0,17-17-11 16,-7 14 4-16,3-1-8 0,4 0 0 0,2 0 11 16,1-1 2-16,1 2 5 0,0 1-11 15,0 4 7-15,-1 3-3 0,-3 0-1 0,-1 7 15 16,-16 0-2-16,14 0 13 0,14 12 10 0,-15-2 8 15,-3 2 5-15,-1 0 4 0,2 1 2 0,-6 3-2 16,0 1 2-16,-1 0-1 0,-1 0-14 16,0 4 16-16,0-10-17 0,-1 5 6 0,1-1-7 15,2-4 7-15,-3-1-8 0,1-3 10 0,-1 1-16 16,0-3 19-16,1 0-19 0,1-2 16 16,0-2-9-16,3-1-10 0,-7 0-2 0,11 0 18 15,16-10-16-15,-12 3 0 0,0-5-12 0,1-2-7 16,0-1 3-16,-3-2-6 15,0 0-17-15,0-6 2 0,-3 3-3 0,1-2-8 0,-4-2 4 16,-1 4 1-16,-2-1 0 0,2 1-6 16,-2 5 18-16,-3 3-9 0,3 1 15 15,-2 4 3-15,0 2-9 0,-2 2-5 0,1 1 16 16,-2 3 14-16,0 3 12 0,0 3 15 16,1 10-8-16,-4 1 6 0,4-7 6 0,0 3-7 15,-3 29 7-15,3-18 18 0,0-11-13 0,0 6 12 16,0 4-10-16,12 32 11 0,-10-22 3 15,5 2 4-15,0 2 3 0,-1 0-9 0,-1 2 8 16,-2-1 5-16,-1 2-15 0,0-3-6 16,-1 1-2-16,-1-21-5 0,0 8 38 0,-17 32-6 15,9-30 7-15,-1-5-9 0,-4 1 7 0,-3-7-6 16,0 4 2-16,-3-8-2 0,-6 1-14 16,1-3-21-16,0-3 9 0,-3-1-2 0,1-4-15 15,0 0-3-15,1-3 11 0,14 0-8 0,-6 0-9 16,-19-14 5-16,17 4-28 0,3-1-26 0,0-4 7 15,9 2 2-15,3-4-44 0,2 0 6 16,2 7-25-16,0-6 1 0,16-19-26 16,-5 11 5-16,1 5-6 0,4-3-15 0,1 2-7 15,3-3-3-15,3 0-17 0,2 0 15 0,2 1-94 16,0 2-19-16,-1 0-38 0,1 2-60 0,1 1 32 16,-2 3-219-16,-1 3 19 0,-3 0 55 15,4 1 33-15,-1 2 37 0,-1 4 22 0,-1-1 15 16,-1 4 37-16,1-1 36 0,-13 2 21 15,7 0-13-15</inkml:trace>
  <inkml:trace contextRef="#ctx0" brushRef="#br0" timeOffset="-97368.95">4339 14162 280 0,'2'-20'484'0,"-1"3"-3"16,-1 10-61-16,0-3-18 0,0 2-32 0,0-1-30 15,0 4-45-15,0 5-26 0,0-7-32 16,0 7-5-16,7-8 1 0,-6 12-8 0,0 0 7 15,2 17-12-15,-2-1-5 0,1 11-16 16,-2-16-2-16,0 10-23 0,0 2 7 0,0 5-15 16,0-2-18-16,0 3-16 0,0-1-25 0,0 2-3 15,0-1-4-15,0 0-21 0,0-3-7 16,0-3-63-16,0-3-23 0,0-4-24 0,0-4-6 16,0-3-34-16,0-4-43 0,0-3 11 0,0-6-139 15,-10 6-43-15,8-10-22 0,-1-1 29 16,0-7-158-16,0-5-95 0,-2 0 32 0,4 0 36 15,-4-7 30-15,0-1 21 0,0 1 30 16,1 2 34-16,0 1 38 0,1-1-6 0,-1 0 22 16</inkml:trace>
  <inkml:trace contextRef="#ctx0" brushRef="#br0" timeOffset="-97114.27">4281 14241 917 0,'-1'-8'374'0,"-1"0"-34"0,1 0-44 16,0 0 34-16,1 2-5 0,0-2-37 15,0 8-18-15,0-10-31 0,0-2-15 0,12-14-15 16,-3 13-15-16,3 1-8 0,1 1-14 0,4 2-8 15,5 3-7-15,0 3-21 16,2 3 12-16,-12 0-1 0,6 0-20 0,21 19-11 0,-18-6 14 16,0 3-15-16,-6 3-11 0,-2-1-17 0,-3 1-2 15,-3 2-5-15,1-2-17 0,-6-1 2 0,-2-9-11 16,0 5-6-16,-11 17-2 0,4-14 10 16,-3-4-19-16,-4-2-15 0,-1-2-51 0,-2-2-35 15,1-4-46-15,1-1 11 0,7-2-159 16,-17-10-73-16,11-1 28 0,1-3-310 0,2 1 58 15,2-6 47-15,1 2 50 0,8 0 36 16,-1 5 45-16,-1-6 15 0,2 11 27 0,15-15 12 16,-4 6 20-16,7 1 40 0</inkml:trace>
  <inkml:trace contextRef="#ctx0" brushRef="#br0" timeOffset="-96853.58">4822 13996 1166 0,'5'-2'375'0,"-2"2"18"15,1 2 4-15,-3 2-11 0,1 0-8 0,-2 4-8 16,0 12-27-16,1 2-17 0,0 0-30 16,-1 5-29-16,0-14 8 0,0 7-17 0,0 3-25 15,0 1-20-15,0 2-29 0,0-2-22 0,0 1-10 16,0-1-16-16,11 20-14 0,-10-27-28 0,1 1-11 16,-2-7-54-16,0-11-56 0,0 8-33 15,0 0-24-15,0-3-38 0,0-5 12 0,-10 15-140 16,4-15-66-16,3 0 28 0,-1-1-312 15,-1-2 27-15,-4-6 70 0,-4-2 47 16,3-2 4-16,-3 0 33 0,2-3 28 0,-1-2 20 16,-2 2 73-16,5-1 2 0,-2 1-11 0,5 1-5 15</inkml:trace>
  <inkml:trace contextRef="#ctx0" brushRef="#br0" timeOffset="-96492.42">4699 14197 317 0,'0'-2'484'0,"1"0"-92"16,1 0-40-16,2-1-44 0,0 1 28 0,-1-1-23 15,3 0-20-15,9-1-28 0,0-1-4 0,1 0-28 16,2 3-10-16,0 1-15 0,-2-1-11 0,6 1-8 16,-1 1-24-16,-11 0-4 0,6 0-19 15,2 0-21-15,0 0-19 0,14 11-2 0,-19-10-17 16,-4 2 5-16,-1 0-21 0,-1-3-4 16,-1 0-12-16,-1 0-18 0,-5 0-10 0,0 0-5 15,0 0 1-15,7 0-16 0,-7 0 1 0,6 0-4 16,-6 0-8-16,0 0-3 0,6 0 8 15,-6 0 3-15,0 0 0 0,0 0 8 0,13 7-4 16,-12-1 7-16,0 0 11 0,-4 11 1 16,3-10 1-16,0 4 19 0,0 4-9 0,0 1-6 15,0 3-6-15,0 1 11 0,0 0-11 0,0 0-7 16,0-3-3-16,0-4-20 0,0-1-16 16,0-3-26-16,0 0-16 0,0-3-40 0,0-6 11 15,9 12-102-15,-7-10-41 0,0-4-34 0,1 0 25 16,-1-3-236-16,0 0-9 0,1 0 21 0,-2-3 48 15,2-11 3-15,0-2 46 0,-2-1 45 16,-1 10 27-16,0-5-6 0,0-7 28 0,0 2-52 16</inkml:trace>
  <inkml:trace contextRef="#ctx0" brushRef="#br0" timeOffset="-96355.55">5076 13997 520 0,'-1'-8'447'0,"0"3"-76"15,-1 0-66-15,1 1-1 0,-1 1-82 0,2 2 0 16,-2 0-20-16,-1 2-14 0,0 0-86 15,0 3-44-15,-2 0-53 0,4 0-54 0,-1 1-68 16,-1 0 9-16,2 1-260 0,-1-2-25 0,2 2 18 16,2 0 45-16,8 6 29 0,0-2 8 15</inkml:trace>
  <inkml:trace contextRef="#ctx0" brushRef="#br0" timeOffset="-96026.68">5255 14136 919 0,'0'7'391'0,"2"11"24"0,-6 1-41 0,4-7-8 16,0 1-21-16,0 5-21 0,0 0-30 16,0 0-15-16,11 20-11 0,-5-19-30 0,1-5-28 15,1 6-25-15,1-6-1 0,-1-7-22 16,2 5-4-16,1-4-24 0,4-3 9 0,-4-4-32 16,-11-1-9-16,10 0-14 0,15-11 5 0,-10 1-23 15,-2-2-2-15,0 1-9 0,-3 1-10 16,-1-6-15-16,-1-1 5 0,-2 0-16 0,-4-4-9 15,-2 2-26-15,0 9 0 0,0-7-15 16,-10-20-2-16,0 16 2 0,0 4-8 0,-3 3 13 16,-1 2-14-16,-3 5-4 0,1 2-25 15,-5 4-22-15,11 1-25 0,-5 0 11 0,-21 11-84 16,18-3-20-16,-1-2-45 0,1-1-39 0,6-1 27 16,2-2-250-16,2 2 19 0,3-2 41 0,3-2 32 15,0 1 45-15,1 0 13 0,3-1 32 0,1-1 23 16,2 0 19-16,3-2 16 0</inkml:trace>
  <inkml:trace contextRef="#ctx0" brushRef="#br0" timeOffset="-95544.89">5367 14145 762 0,'11'9'365'15,"-2"5"-54"-15,2 0 66 0,-3-1 2 16,0 1-39-16,-1 3-16 0,-1-4-24 0,0 1-8 16,-2 3-24-16,-2-3-37 0,0 0-5 15,0-1-30-15,-1-4 1 0,1-1-15 0,-2-2-18 16,1-2-24-16,-1 0 14 0,0-1-20 15,1 2 22-15,1-3 9 0,-2-2-22 0,0 0-8 16,-4 3-11-16,2-3 14 0,-1-1-41 16,1-2 7-16,0-1-23 0,0-1 8 0,1-1-14 15,-1-1-6-15,-2-8-6 0,4 1-16 0,0 14-5 16,0-16-3-16,0 2-5 0,16-18-40 16,-7 16 5-16,0 3-9 0,2 1-1 0,-1 3 5 15,2 0 6-15,-1 5-23 0,1 0 17 0,-3 4-1 16,-9 0 1-16,12 0 2 0,21 15 4 0,-20-4 21 15,-2 3-20-15,2 0 20 0,-3 0-1 16,-2 0 19-16,2 3-18 0,-1 0 2 0,-1 0 13 16,1 2-1-16,-2-2 5 0,-2 1-9 15,3-2-13-15,-2 1 19 0,-2-7-9 0,-2-1 12 16,2 0 4-16,-3-3-12 0,1-1-5 0,0 1-4 16,-2-3-1-16,2 1-10 0,-2 0 0 0,2 0 18 15,0-1-25-15,-1 0 8 0,-1-1-5 0,2 0 13 16,2 0-16-16,-4-2 17 0,0 0-4 15,0 0-10-15,0 0-15 0,8 0-3 0,-1 0 1 16,-7 0-70-16,14-12-21 0,-10 8-44 0,-1-1-49 16,1 0 20-16,7-7-149 0,-7-1-79 15,-1 3 37-15,1 1-280 0,3-4 36 0,-3 5 65 16,0 0 46-16,-1 3 30 0,0 1 54 16,1 3 29-16,2 0 7 0,-2 1 39 0,-4 0 40 15,0 0 9-15,7 0 34 0</inkml:trace>
  <inkml:trace contextRef="#ctx0" brushRef="#br0" timeOffset="-95376.95">6049 14418 1222 0,'3'0'455'0,"0"1"-50"0,2-1-37 0,-3 1-52 16,1-1-33-16,-1-1-37 0,0 2-51 15,0-2-95-15,1 0-9 0,-1-2-169 0,0 0-97 16,-1-1 17-16,1 1-290 0,-1 0 46 0,1-1 35 15,-2 0 6-15,1 1 41 0,1-2 31 16,-1 2 35-16,1-1 6 0</inkml:trace>
  <inkml:trace contextRef="#ctx0" brushRef="#br0" timeOffset="-84217.51">6844 14768 739 0,'0'0'317'0,"0"0"-45"0,0 0-20 16,0 0-17-16,0 0 22 0,0 0-30 0,0 0-27 16,-1 12 30-16,1 1-3 0,0 9-19 15,0 6-8-15,0 1-5 0,0 3-15 0,12 34-12 16,-9-28-2-16,0 2-20 0,1-2-8 16,2 1-28-16,-2-6-9 0,0 0-3 0,0-3-13 15,-1-1-17-15,0-3-22 0,-1-4-23 0,0-4-32 16,-2-2 2-16,0-6 1 0,1-1-79 15,-1-3-43-15,0-5-49 0,0-1-40 0,0 0 20 16,0-3-150-16,0-1-126 0,-3 2 14 0,2-4 23 16,-2 0 48-16,-2-11 13 0,0-1 30 0,-2 0 18 15,1-3 22-15,0 5 15 0</inkml:trace>
  <inkml:trace contextRef="#ctx0" brushRef="#br0" timeOffset="-83949.81">6805 14972 448 0,'1'-14'336'0,"0"3"-28"0,0 3-17 15,0 1-18-15,2-1-40 0,-3 8-37 16,10-17 6-16,2 5 2 0,5 5-51 0,1 0 12 16,8 1-18-16,3 1-5 0,-1 4-15 0,-11 1-12 15,5 0 30-15,31 15-9 0,-26-5-21 16,-4 4 7-16,-3 1 1 0,-1 3-14 0,-6 2 6 16,0 1-19-16,-4 0-4 0,-3 1-1 15,-5-4 7-15,-1-7-4 0,0 4-16 0,-19 16-2 16,3-14-2-16,-2-1-6 0,-2-2-3 15,-4-3-18-15,-1-1-17 0,1-3-33 0,0-2-58 16,0-3 7-16,13-2-101 0,-22-10-67 0,15-1 23 16,6-4-319-16,5 1 42 0,4-3 34 15,3 10 28-15,0-4 19 0,14-13 24 0,-5 12 23 16,4 5 25-16,4-3 22 0,4 0 22 0</inkml:trace>
  <inkml:trace contextRef="#ctx0" brushRef="#br0" timeOffset="-83503.13">7406 15220 1048 0,'0'4'349'0,"0"0"40"0,0-2-28 15,1 1-46-15,-1-2-20 0,0 1-52 16,1-5-36-16,1 3-23 0,0-5-1 0,0 1-31 15,5-8-12-15,2-2-13 0,0-2-12 16,0-4-32-16,1 1-20 0,1-2-30 0,-1-1-5 16,-7-1-16-16,5-3-17 0,-3 0-1 0,-1-3 5 15,0 2-10-15,-4-1 15 0,0 13-37 0,0-6 13 16,-11-26 13-16,5 22-6 0,-2 3-2 16,-1 3-9-16,-2 1 20 0,-1 3 8 0,4 2-26 15,-2 3 26-15,-1 3-6 0,3 3 5 16,1-1-4-16,-1 4 5 0,2-1-4 0,6 2 28 15,0 0-3-15,-8 0-3 0,-8 23 17 0,8-9 12 16,3 6 6-16,2 1 3 0,2 5 1 0,1-13 19 16,0 10-5-16,0 3 5 0,12 27-11 0,-3-24-6 15,-3-1-7-15,2-1-1 0,0-1 0 16,2 0-14-16,-1-1-2 0,1-3-18 16,2 0-27-16,0-1-32 0,1-4 3 0,0-5-111 15,0-2-55-15,1-2-60 0,-2-5 29 0,-2-3-199 16,-10 0-61-16,14 0 36 0,15-13 16 0,-14 4 30 15,-1 1 42-15,4-4 16 0,-4 3 20 16,2-4 13-16,-2-1-1 0</inkml:trace>
  <inkml:trace contextRef="#ctx0" brushRef="#br0" timeOffset="-82928.09">7784 15016 377 0,'0'-5'453'0,"0"-1"-65"0,-2 2-34 0,-1 1-45 16,-1-1 2-16,1 1-27 0,-3 2-38 15,0 1-11-15,-1 1-14 0,-7 8-6 0,-3 2-21 16,1 3-1-16,1 3-21 0,2 2-6 0,-1 3-12 16,2 2-11-16,3-2-8 0,3-1-23 15,0-1 3-15,4 0-12 0,1-6-19 16,1-14-6-16,0 9-2 0,0 0-4 0,15 5-8 16,-10-12-17-16,1-1-13 0,0-2-19 0,11-4-26 15,-1-3-11-15,1-2 0 0,-2-4-2 0,1 0-18 16,-2-1 5-16,-1-4 4 0,-2 2 3 15,-1-2-54-15,-1 2 5 0,-2 1 19 16,-3 6-5-16,0-1 22 0,1 7-11 0,-4-1 1 16,1 2-5-16,-2 2 27 0,0 1 2 0,-1 1 21 15,0 2 28-15,-2 1-5 0,3 3 17 0,-1 1-9 16,1 11 27-16,0-11 2 0,0 8 12 16,0 0-6-16,0-1 4 0,11 20 2 0,-5-18-7 15,5-3-6-15,1 1 6 0,-2-3-8 0,4-5 4 16,-3 1-16-16,1-4 6 0,-3-1-13 15,-9-3 9-15,9 0-21 0,4 0-14 0,17-21-11 16,-14 8-4-16,-3 0-24 0,4-4-18 0,-5 0-12 16,-1-3 4-16,-1 0 5 0,-2 3-11 0,-1-2 7 15,-1 3 5-15,-2 1 6 0,0 7 4 16,-2 0-3-16,-1 4 7 0,0 1 7 0,-1 3 2 16,-2 0 48-16,0 3-25 0,2 2 24 0,-2-1-1 15,1 3 10-15,0 1 14 0,-1 11-4 16,2 0 16-16,0-9-5 0,0 4 3 0,0 1-15 15,11 20 6-15,-3-21-8 0,-1 1-2 16,1-4-8-16,1 1 4 0,-2-4-9 0,0-6-20 16,-2 1-42-16,1-2 6 0,-6-1-92 0,0 0-37 15,21-17-68-15,-9 3 23 0,-4-3-259 0,-5 0-38 16,3-4 41-16,-4-1 48 0,-2 0 41 16,0 11 13-16,0-7 23 0,0-4 20 0,-12-24 33 15,3 22-10-15</inkml:trace>
  <inkml:trace contextRef="#ctx0" brushRef="#br0" timeOffset="-82798.24">8033 14823 584 0,'-8'-3'344'0,"2"4"-39"0,0 1-48 15,1 0-18-15,1-1-60 0,-2 3-52 0,-2 7-79 16,5-3-6-16,0 1-392 0,2 0-12 16,0-1 36-16,1-8 26 0,0 9-17 0</inkml:trace>
  <inkml:trace contextRef="#ctx0" brushRef="#br0" timeOffset="-82446.28">8283 15111 222 0,'6'14'502'15,"-3"-3"-106"-15,1 4 10 0,-1-4-21 0,-1-3-21 16,1 2-38-16,-3-10-35 0,0 6-47 0,0-6-18 16,0 8-26-16,0-2-12 0,0-6-23 0,0 7-14 15,0-7-14-15,0 0-7 0,0 6-14 16,0-6-10-16,0 0-21 0,-5 7-2 0,4-8-18 15,-1-5-4-15,1 1-11 0,0-2-16 16,1 2-7-16,4-13-7 0,-4 10-14 0,8-19 4 16,-5 10-5-16,4 3 9 0,3-1-19 0,3 4 8 15,-2 1 2-15,3 0-3 0,0 4 1 0,-2 4-7 16,-1 1 8-16,-11 1 8 0,14 0-7 16,19 14 20-16,-15-3 0 0,-3 0 5 0,-1 2 0 15,0 2 2-15,-1 2-4 0,-2 0 9 0,-2-2-14 16,-1-1-2-16,-4-1-1 0,-2-3 11 15,-1-1-22-15,-1-3-5 0,0-6-17 0,0 0-46 16,0 7 5-16,0-7-115 0,0 0-58 0,-14 13-84 16,9-14 30-16,1 0-240 0,-1-1 43 15,1-2 5-15,-1-7 35 0,4-3 55 0,4-3 33 16,-3 6 22-16,13-25 21 0,2 14-5 16,2-1 50-16</inkml:trace>
  <inkml:trace contextRef="#ctx0" brushRef="#br0" timeOffset="-82192.11">8771 14866 550 0,'1'-3'465'16,"1"1"-82"-16,-1-1-16 0,1 3-20 15,0 0-12-15,-1 0-7 0,0 4-18 0,-1 3-5 16,4 11-9-16,-2 2-23 0,1 3-7 0,-2 4-18 16,0 6-14-16,-1-4-4 0,1 2-25 15,0-1-23-15,-1-1-8 0,2 0-10 0,1 2-33 16,-1-3-14-16,0-4 0 0,3-3-36 15,1-4 0-15,1-1-31 0,2-5-37 0,-1-4-35 16,2-6-65-16,-10-1 9 0,15 0-187 0,16-18-82 16,-12 3 31-16,-3-3-278 0,2 2 37 15,-7-2 42-15,2 1 39 0,-5 0 33 0,2 3 63 16,-2 0 4-16,-1 0 4 0,-3 4 62 0,-3 0 0 16,0 2 30-16</inkml:trace>
  <inkml:trace contextRef="#ctx0" brushRef="#br0" timeOffset="-82023.66">8747 15062 1211 0,'-6'-1'378'0,"1"3"-37"0,1-2-27 0,1-1-28 16,0 1-39-16,2-1-54 0,2-1-21 0,3 1-113 16,1 0-52-16,11-8-65 0,3 1-96 15,0-4 14-15,3 2-279 0,-3 1 21 0,4 1 24 16,-3 0 18-16,1 1 38 0,3 4-7 0,-1 2 44 15</inkml:trace>
  <inkml:trace contextRef="#ctx0" brushRef="#br0" timeOffset="-81485.23">9125 15215 507 0,'0'4'358'16,"0"-1"19"-16,2 0-30 0,-2 0-29 15,2-1-39-15,0-2-6 0,1 0-19 0,1-2-45 16,0-1 0-16,9-6-38 0,-3-6-13 0,0 4-40 16,4-4 5-16,-3-2-21 0,-1 0-10 15,-1-1-39-15,0 0-7 0,-3 0-4 0,-2 2-9 16,-2-1 6-16,0 5-27 0,0 4-23 0,-2 8 32 16,0-7-12-16,0 7-3 0,-14-7 11 15,9 9-1-15,-9 7-2 0,0 3-3 0,3 6 47 16,-3 4 9-16,2 0 7 0,6 5 10 15,-1-1-3-15,3-1-11 0,3-1-8 0,1-13 6 16,0 7-8-16,0 1-9 0,20 17-1 16,-11-24 6-16,5-2-15 0,0-5 6 0,2-3-21 15,-1 0 1-15,-7-2-27 0,19-14-21 0,-8 1-14 16,-4-3-15-16,3 0 1 0,-2-2 7 16,-2-2-25-16,0 2-31 0,0-5-3 15,-3 1-17-15,-1 1 20 0,-2 2 4 0,-1 3 27 0,-1 1 1 16,-3 3 9-16,0 2 8 0,2 4 13 15,-5 1-13-15,2 1 19 0,0 0 7 0,-2 4 21 16,1-1 1-16,-1 1 27 0,0 0-1 16,0 0-2-16,0 0 24 0,19 20 13 0,-8-6 23 15,4 3-2-15,1-2-2 0,2 0 1 16,1 3 13-16,-1-5-13 0,-2 6-2 0,1-4-7 16,-2-2 1-16,-1-5-8 0,-3 3-22 15,0-4-25-15,-4 0-22 0,-1-3-38 0,1-4 4 16,-7 0-144-16,0 0-44 0,7 0 24 15,12-18-164-15,-13 7-98 0,0-3 4 0,-1 6 35 0,-3-3 29 16,0 0 27-16,-1-7 24 0,0 0 10 16,-1 8 30-16,0-5 7 0</inkml:trace>
  <inkml:trace contextRef="#ctx0" brushRef="#br0" timeOffset="-81315.78">9687 14982 251 0,'-1'-2'468'0,"-2"4"-78"0,-1 1-18 15,-4 7-48-15,-5 6 51 0,0 4-32 16,-2 0-12-16,2 3-21 0,-3-2-39 0,4-1-20 15,-3 3-24-15,4 0-25 0,-3 0-23 0,1-2-25 16,0 2-45-16,-2-4-60 16,4-1-59-16,2-4 0 0,3-6-152 0,0-2-87 0,2-4 23 15,3-1-280-15,1-2 41 0,2-1 27 0,1-3 49 16,11-7 33-16,1-2 35 0,4-3 18 16,1-2-24-16,3-2 51 0</inkml:trace>
  <inkml:trace contextRef="#ctx0" brushRef="#br0" timeOffset="-81063.61">9927 14862 926 0,'4'6'400'0,"-4"1"66"0,-2 10-24 0,2-5-24 16,0 7-18-16,0 3-32 0,-11 30-16 16,6-24-23-16,2 2-37 0,-2 1 26 15,-1-1-33-15,2 2-56 0,3-4-10 0,1-2-32 0,0-12-3 16,0 4-31-16,11 21-11 0,-4-22-13 15,5-3-73-15,-4-7-43 0,0-4-54 16,4-3-62-16,7 0 11 0,-10 0-172 0,22-23-107 16,-14 7 33-16,1 0 29 0,1 0 27 0,-3-3-278 15,-2 2 60-15,-3-2 31 0,-3 3 44 16,-3-1 30-16,-2 6 27 0,-2 1 36 0,-1 10 9 16,0-8 16-16,0 3 12 0</inkml:trace>
  <inkml:trace contextRef="#ctx0" brushRef="#br0" timeOffset="-80894.16">9943 15065 1018 0,'-7'0'515'16,"2"-2"-64"-16,1 2-21 0,1 0-47 15,1-1-44-15,-1 0-48 0,2 0-25 0,1 0-37 16,2 0-36-16,0 0-40 0,5-1-69 0,-1 1-56 16,13-1-4-16,1-2-159 0,3-2-92 0,4 2 20 15,1-1-283-15,4 1 39 0,4 0 29 16,6 1 20-16,2-2 35 0,5 1 47 0,1 2-10 15,4-1 17-15,1 2 64 0</inkml:trace>
  <inkml:trace contextRef="#ctx0" brushRef="#br0" timeOffset="-80133.99">11639 14815 921 0,'4'0'353'15,"-3"1"-13"-15,1 2-41 0,2 12 59 16,0 5-25-16,2 2-3 0,-2 6-1 0,1 1-25 16,1 0-1-16,0 4-17 0,-2-3-7 15,5 3-30-15,-6-4-28 0,0 2-13 0,-2 2-14 16,2-4-15-16,-3-15-21 0,0 4-1 15,0 2-17-15,0-4-14 0,0-2 9 0,0-2-1 16,0-3-14-16,0-4-12 0,-16 3-11 0,12-8-7 16,0-2-15-16,0-1-23 0,-5-9-15 0,0-5-5 15,4 0-49-15,-2-3-6 0,1-5-21 16,2-3-6-16,0-3-12 0,2-2-10 0,2 0-6 16,0 17-1-16,0-9-11 0,12-26 12 15,-7 20 4-15,1 4 9 0,-1 0 8 0,1 2 0 16,-1 5 13-16,0 3 3 0,-2 5 0 0,0 3 0 15,1 2 13-15,1 3-4 0,0 2 0 0,-5 2 12 16,10 0 9-16,15 15 25 0,-7 0 13 16,0 1 16-16,-3 4 10 0,2 0-2 15,0 2 6-15,1 4-4 0,0-3 6 0,-1 2 30 16,1-1-19-16,-4 0-1 0,1-1 5 16,-2 0-15-16,-1-4 4 0,0 0-8 0,-2-2-5 15,-1-3-5-15,-1-3-3 0,-4-3 32 16,1-2-1-16,-2-3 2 0,0-3 5 0,-3 0-7 15,0 0-27-15,0 0-1 0,9-10-14 0,-2-5-11 16,-1-3-18-16,2-2-14 0,1-1-1 0,1-5-36 16,-1 1-7-16,-1-3-9 0,2 0 10 0,0 2-18 15,-1-4 21-15,-1 3 7 0,1 2 5 16,1 0 5-16,-3 1 3 0,2 5 0 0,-2 3 8 16,-2 0-16-16,-1 6 7 0,-1 2-5 0,0 4 12 15,-2 4-5-15,-1 0 18 0,0 0 12 16,8 11 9-16,-4 6 7 0,0 5 21 0,0 3 4 15,1 1-4-15,0 3 29 0,1 3-11 0,-2-6 20 16,2 1-26-16,-1-1 14 0,1 2-21 16,0-1 8-16,2-1-15 0,-1-1 11 0,1 3-6 15,0-6-20-15,2-1-1 0,-3-2-81 16,-1-3-20-16,-2-5-43 0,-1-4-46 0,3-2 18 16,-3-2-169-16,0-3-65 0,3 0 35 15,-6 0-278-15,0 0 63 0,8 0 39 0,14-14 32 16,-9 5 43-16,0-1 33 0,-5-3 29 15,-4 5 30-15,-2-3 47 0,-1 4-19 0,-1 7 44 16,0-8-12-16</inkml:trace>
  <inkml:trace contextRef="#ctx0" brushRef="#br0" timeOffset="-78522.21">13091 15254 596 0,'0'0'429'0,"0"0"-74"0,0 0 15 0,22 18-17 16,-12-4-28-16,0 2-31 0,-3 1-29 0,-5 4-21 15,-2-11-33-15,0 6-14 0,0 4-26 16,-12 23-27-16,5-21-45 0,-3-3-28 0,1 1-8 16,1-3-132-16,-2-3-61 0,2-1-103 15,2-5 22-15,3-2-280 0,-4-4 66 0,5-1 17 16,2 2 43-16,0-3 22 0,0 0-15 0,0-4 47 15,3 2 26-15</inkml:trace>
  <inkml:trace contextRef="#ctx0" brushRef="#br0" timeOffset="-77511.01">14152 15001 461 0,'0'-6'149'0,"0"2"-27"0,0 0 42 15,0 0-7-15,0 0 1 0,0 1 15 0,0 1-1 16,0-2 8-16,1 1 9 0,-2 1-2 15,2 2-22-15,-2-4 28 0,0 1-7 0,1 1-21 16,0-1-19-16,0 3 9 0,0 0-18 0,0 0-2 16,0 0-14-16,0-8 5 0,0 8-25 15,0-7-7-15,0 7-19 0,0-8-11 0,0 8 17 16,0-7 15-16,-8-3-2 0,7 8 0 0,-1-1-14 16,1 2 10-16,0-2-24 0,1 3 7 15,-1 0 0-15,1 4 17 0,0 3 13 0,0 1-9 16,0 12 7-16,0-9 5 0,0 9-12 15,0 1 2-15,0 4-14 0,0 3 7 0,0 0 3 16,11 23-23-16,-9-25-5 0,-1-3-9 0,2 0 14 16,-3-13-27-16,0 4 14 0,0-1-16 15,0 1 18-15,0-5-24 0,0-1 0 0,0 0 11 16,0-8 16-16,0 7-9 0,0-7 5 16,0 6-7-16,0-6-23 0,-8 6 22 0,5-9-11 15,0 0-19-15,0-1 8 0,-6-11-24 0,4-4 1 16,-1 1-29-16,1-10-2 0,3-1-16 15,-2 0 14-15,3-2-20 0,1 13 2 0,0-9 13 16,0-1-9-16,0 0 5 0,14-27 3 0,-10 33 6 16,-2 3 8-16,1 2-11 0,-1 4 5 15,1 4 6-15,-1 0-5 0,0 7 2 0,0-1 10 16,1 2 4-16,1 2-6 0,6 9 23 16,2 5 21-16,-3 2-5 0,4 4 19 0,-1 3 9 15,-1 4-9-15,3 0 13 0,-1-3 5 16,4 2 1-16,-1-1-7 0,1 3 2 0,-2-6 2 15,0-3-12-15,-1 1 6 0,0-2-5 16,-3-5-9-16,-4 2-3 0,2-4-3 0,-2-4-5 16,-2-1-1-16,1-5-3 0,-2-2-3 0,-4 0 8 15,17-10-4-15,-7-1-2 0,-3-5 2 16,3 0-3-16,-1-5-32 0,-1-1 2 0,2-2-23 16,-2-1-5-16,1-1 5 0,0-1-20 0,3 0 1 15,-2-2 7-15,3 1 6 0,-1 0-9 0,-1 7 15 16,-1-3 2-16,1 1-2 0,-3 2-3 15,2 4 18-15,-5 5-5 0,3-1 5 0,-6 5-15 16,1 0 1-16,-1 5 13 0,0 1 3 0,-2 2 8 16,0 0 13-16,2 12-14 0,1-7 18 15,-1 16 8-15,0 3 21 0,1-4-4 0,-1 5 12 16,2 1-5-16,1 1-4 0,-1 2-3 0,0 1 25 16,2-2 9-16,-2 3 4 0,0-1-1 15,0 0-4-15,1 0 9 0,-3 1-4 0,0-2-7 16,3-5-24-16,-2-1 12 0,-3 0-5 15,4-5-13-15,-4-4-12 0,2-5 15 0,-1 1-13 16,0-3 10-16,0-3-12 0,1 0-18 0,-2 0-2 16,0-1-24-16,2-1 4 0,-2-2-51 0,2 0-14 15,-2 0-36-15,0 0-29 0,0 0-16 16,9-11-24-16,-4 5 16 0,-3 2-114 0,1-11-48 16,-1 3-72-16,0 0 34 0,0 3-231 15,3-6 35-15,1 1 69 0,3 2 21 0,2 1 34 16,2 0 16-16,6 7 56 0,4-2 22 0,3 1 28 15,6 0 11-15,-1 2 24 0</inkml:trace>
  <inkml:trace contextRef="#ctx0" brushRef="#br0" timeOffset="-76658.23">15339 14893 624 0,'2'-1'250'0,"0"0"-20"0,1 0 5 16,0 1-17-16,-3-2-11 0,4 1-8 0,-2 1-15 16,0 0 8-16,0 0 2 0,0 0-22 15,-2 0 2-15,3-1-12 0,-3-1-16 0,2 2-3 16,-2 0 2-16,2 0-11 0,0 0 0 16,-2 0-32-16,0-1 17 0,0 1-6 0,2 0-11 15,-2 0-1-15,0 0 0 0,0 0-22 0,1 1 17 16,0-2-5-16,-2 1-6 0,2 0-5 15,-1 0 4-15,0 1 5 0,2-1-3 0,-2 0-4 16,2 0-8-16,-2 0 11 0,0 0 2 16,0 0-19-16,0 0 0 0,0 0 3 0,-4 0-11 15,2 0-5-15,2 0 3 0,0 0-7 0,-2 3 5 16,0-3-25-16,-2 3 20 0,-1-1-27 16,-6 6 9-16,-2 0-10 0,0 2 3 0,-2 0 1 15,0 1-2-15,-3 0-7 0,0 2-5 16,-2-1 0-16,1-1 10 0,-2 1-12 0,2 1 11 15,-1-2-17-15,0-1-1 0,2-2 7 16,2 0 12-16,1-1-12 0,2-1-1 0,5-1-12 16,1-2 21-16,1-1-20 0,3 2 9 0,-1-3-1 15,2 1 2-15,0 0-14 0,-1-2-3 16,3 4 2-16,0-4 18 0,0 0-20 16,0 0 22-16,10 11-25 0,3-5 11 0,5 5-2 15,-1-6 9-15,2 3-19 0,3-1 17 0,-4-1-2 16,2 4-3-16,1-1-9 0,-1-1 16 0,0-1-10 15,-2 3-5-15,0-1 16 0,-2 1-8 16,-3-2-6-16,1-1-9 0,-3 2-12 0,-2-2-5 16,0-6-17-16,-4 2-21 0,-1 1-20 0,0-3-40 15,1 1 12-15,-1 0-93 0,-4 0-45 16,0-2-65-16,0 0 29 0,0 0-276 0,0 0 67 16,12-11 9-16,-8 8 57 0,9-3 41 15,1-2 17-15,6 0 42 0,3-1 16 0,4 1-12 16,0 1 51-16,4-3-8 0</inkml:trace>
  <inkml:trace contextRef="#ctx0" brushRef="#br0" timeOffset="-76122.3">15840 14977 629 0,'0'-1'407'0,"0"2"-37"0,0 2-48 0,-2 0 34 16,2 1-40-16,0 2-9 0,-2 12-27 0,2-7-31 15,0-5-15-15,0 7-16 0,0 0-30 16,0 2-18-16,0-1-13 0,0-2-6 0,0-1-18 16,0-2-14-16,0 0-7 0,0-1-15 15,0-2-13-15,0-6-7 0,0 7-5 0,0-7-5 16,0 8 0-16,0-8 9 0,0 5-1 0,0-5-3 16,0 0 15-16,0 7-11 0,0-7-19 0,-7 5-5 15,6-5 4-15,-1-2-5 0,0 0-12 0,0-3 3 16,2-1-1-16,0 1-20 0,0-2 2 15,2 0 9-15,3-7-13 0,2 1 8 16,0-1-11-16,3 2-8 0,2 0 3 0,1 3 8 16,1-2-12-16,1 2 13 0,-1 3-12 0,2 0-10 15,4 3 16-15,-9 1-18 0,-11 2-3 0,11 0 16 16,16 13 6-16,-13-2-1 0,-5 3 11 16,0 3-16-16,-2 0 18 0,-3 2 6 0,-1 3 4 15,1 1-1-15,-4-12 10 0,0 4-19 16,0 2 19-16,0 2-14 0,0-2 8 0,0-1-7 15,0-5 7-15,0 1-2 0,0-4-1 0,0-1-1 16,0 0 3-16,0-7-5 0,0 0 5 16,0 7-14-16,0-7-8 0,0 0 12 0,2 12-19 15,3-12 14-15,1-1-10 0,2 0-1 0,7-3-3 16,1-2-36-16,-1 1-30 0,1-2-21 16,-3-1-26-16,-2 2-26 0,1-3-34 0,-1 1 15 15,-1 2-137-15,-6 2-51 0,3-1 29 16,-1 0-270-16,-4 1 6 0,1-1 48 0,-2 3 40 15,0 1 35-15,-1 1 29 0,0 0 29 16,-3-1 24-16,1 1 16 0,-2 1 80 0,0-1-17 16</inkml:trace>
  <inkml:trace contextRef="#ctx0" brushRef="#br0" timeOffset="-74638.86">15782 15057 715 0,'2'-3'209'0,"0"1"0"0,0 2-10 16,0-1-3-16,-2 1-32 0,0 0-1 16,0 0-10-16,0 0-7 0,0 0-21 0,0 0-4 15,0 0 2-15,0 0-30 0,0 0-3 16,0 0-6-16,0 0-22 0,0 0 10 0,15-13-19 15,-13 12 16-15,-2 1-7 0,0 0-17 16,2 0 18-16,-2-1-16 0,0-1 3 0,2 2 20 16,-2 0-10-16,0 0 9 0,2 0-12 0,-4 0-10 15,4 2 0-15,-4 0-4 0,2 1 58 16,-2 0-7-16,0 3 15 0,0 1-17 0,0 6 9 16,-2 0-11-16,2 5 10 0,-2-2-25 0,4-4 15 15,0 0-9-15,0 6-9 0,0-2-1 16,0 3 2-16,0-9-8 0,0 1 7 0,0 0-14 15,0 1 5-15,0-2 1 0,0 0-3 0,0-2 1 16,0 0 1-16,0 0 3 0,0-2-21 16,0 0 15-16,0 1-13 0,0-7 4 0,0 7-13 15,0 1 9-15,0-1-17 0,0-7 2 0,0 7-11 16,0-1 11-16,0-6-13 0,0 6 13 16,0-6-19-16,0 7 15 0,0-7-6 15,0 0 2-15,0 6-10 0,0-6 8 16,0 0-16-16,0 0 10 0,0 6 2 0,0-6-8 15,0 0-8-15,0 0 14 0,0 7-16 0,0-7 14 16,0 0-17-16,0 0 7 0,0 0-8 16,0 6 15-16,0-6-14 0,0 0 6 0,0 0-3 15,0 0 12-15,0 6-9 0,0-6 8 0,0 0-6 16,0 0-1-16,0 0 18 0,0 0 6 0,9 8-17 16,-9-8 4-16,0-2-5 0,-3 0-10 15,3 1 3-15,3-3 18 0,-3 0-5 0,0-2-3 16,1 0-18-16,1-10 18 0,-2 9-14 15,0-5 11-15,6-15-15 0,-2 10-4 0,-1 0-2 16,-1 1 4-16,0 4 15 0,4-3-1 0,-2 6-20 16,0-2 14-16,2-2 2 0,-3 2 1 0,1 1-16 15,0 1 5-15,-1 2-6 0,-1 0 4 16,3 1 2-16,-3 1 8 0,0 1 5 0,1-2-4 16,-1 2-11-16,0-1 16 0,2 0-10 15,7-5 6-15,-5 1-19 0,-2 2 24 0,0 1-17 16,0 4-1-16,1-3 10 0,-1 1-11 0,0 1 3 15,8-6 2-15,-5 3 6 0,0 1 5 16,2 0-10-16,-4 1-7 0,12-2 6 0,-10 1 8 16,-2 1 5-16,1 2-7 0,-3-2 6 0,1 1-12 15,-2 2-2-15,0 0 4 0,0 1 4 16,1-3 3-16,0 3-17 0,-1 0 0 16,0 0 3-16,-2 0 11 0,0 0-7 0,0 0 8 15,0 0 5-15,7 12-13 0,-5-7 10 16,-2 0 7-16,2-1-2 0,-2 3 2 0,0-1-2 15,0 1-11-15,0 2 1 0,0 1 11 0,0 3 6 16,0-2 11-16,0 0-8 0,0 4-6 0,0 0 14 16,0-2 5-16,0 3-3 0,0 1-2 15,0 0-11-15,0-2 14 0,0 1-5 16,0-4 8-16,0 3-5 0,0 0 8 0,0-1-17 16,0-2 14-16,0-1-16 0,0-2-1 0,0-1 4 15,0 0 1-15,0-2-4 0,0-6-3 16,0 7 5-16,0-7-8 0,0 8 10 0,11 1 10 15,-4-6-24-15,0-2 8 0,-1 0 16 16,15 1-26-16,-10-1 24 0,-11-1-15 16,10 0-14-16,0 0 3 0,-3 0-4 0,1 0-10 15,4-11-20-15,-7 11-15 0,1-2-20 0,-3-1-26 16,1 2-35-16,0-4-49 0,-2 2 18 0,4-1-112 16,-2 0-42-16,-2 0-41 0,0-1 32 15,1 0-249-15,-1 1 49 0,0 0 36 0,0 0 38 16,-2 0 44-16,0 1-5 0,0 3 37 15,0 0 44-15,0-8 22 0,0 8-2 0,0-9 1 16</inkml:trace>
  <inkml:trace contextRef="#ctx0" brushRef="#br0" timeOffset="-65337.67">7582 15893 210 0,'0'-17'320'0,"0"3"-41"0,28-8-27 16,-28 13-17-16,0 2-13 0,0-4-10 0,-15-15-15 16,9 12-18-16,-4-1-14 0,-4 2-20 0,5-1-7 15,-5 5-7-15,-1-1 3 0,0 0-9 16,-1 6 2-16,-2-3-13 0,0 3 0 0,8 4-19 16,-5 0-26-16,-21 14-7 0,12 0-7 0,3 0-5 15,1 5 61-15,-1 3 6 0,0 5-9 16,1 7 11-16,3 6-12 0,3 3 0 0,3 4-2 15,4 0-19-15,3 1 3 0,4-23-13 0,0 10 3 16,13 47-13-16,0-39-7 0,2-4-5 16,4-4 0-16,4-5-9 0,3-7-5 0,4-4-5 15,3-2 6-15,-3-5-5 0,5-8 2 0,0-3-13 16,-18-1-22-16,36-9 6 0,-21-3-21 16,-1-1-4-16,-1-4-6 0,-3 1-4 0,-2-5 5 15,-2 3-14-15,-3-2 14 0,-2 1-7 0,-4 0 8 16,1 2 9-16,-3 0 6 15,-5 2-9-15,2 5 4 0,-3-4-5 0,0 7-13 16,-2 2 11-16,-1 2 8 0,-1 0-6 0,1 2-2 16,-3 1 15-16,0 0 13 0,1 12 11 0,1-7-8 15,2 15 13-15,0 0 11 0,0 2-5 0,2 3 2 16,3 0-1-16,-1-3-3 0,0 2-9 16,3-5 12-16,1-1-7 0,0 0-8 0,0-3 8 15,1-1-3-15,0-2-5 0,0-6-2 0,-2-4-40 16,0-2-5-16,-3 0 3 0,13-13-96 15,-8 1-26-15,0-3-57 0,-4-2-55 0,0-5 26 16,-3 1-217-16,-1-1-41 0,-4-2 31 0,1 0 34 16,-2 11 23-16,0-7 43 0,0-1 11 15,-13-26 49-15,8 24-23 0,-2 2 17 0</inkml:trace>
  <inkml:trace contextRef="#ctx0" brushRef="#br0" timeOffset="-65223.87">7886 15950 473 0,'-8'-1'266'15,"1"0"-25"-15,3 0-55 0,2 3-20 0,0 0-22 16,1 1-44-16,2 0-54 0,0 3-44 16,2 0-1-16,8 8-358 0,1 1 29 15,2-1 19-15,4 3 1 0</inkml:trace>
  <inkml:trace contextRef="#ctx0" brushRef="#br0" timeOffset="-64963.67">8195 16199 551 0,'-1'7'429'0,"-2"12"-76"0,-1-1 24 16,0 4-1-16,0 1-37 0,2 4-17 15,1 2-27-15,1-17-33 0,0 8-19 0,0 6-19 16,0-1-26-16,0 1-15 0,13 26-27 0,-12-30-17 16,2 0-2-16,-1-2-14 0,-2-11-20 15,0 3-12-15,0 0-15 0,0-1-3 0,0 0-17 16,0-3-10-16,0 0-23 0,0-2-19 0,0-6-21 15,0 8 0-15,0-8-105 0,0 7-43 16,-9-1-50-16,5-8-46 0,-1 0 25 0,2-3-259 16,-7-7 14-16,3-3 33 0,-1-4 33 0,2 0 29 15,1-4 24-15,0-2 32 0,4 3-8 0,-4-2 8 16</inkml:trace>
  <inkml:trace contextRef="#ctx0" brushRef="#br0" timeOffset="-64719.02">8127 16359 681 0,'0'-15'300'0,"0"2"-17"0,0 2-14 16,16-14 16-16,-14 13-45 0,0 1 18 15,0 3-32-15,4-6-26 0,2 1-22 0,-3 3 25 16,6 1-48-16,3-1 0 0,0 5 0 0,3 1-14 16,-3 4-16-16,-14 0 6 0,14 0-20 15,17 12-7-15,-18 0-4 0,0 2-12 0,-2-1 8 16,-3 3-5-16,0-1-12 0,-4 2-1 16,-1 0-7-16,-3 0-7 0,0-8-10 0,0 2 1 15,-12 19-8-15,5-14-4 0,-1-2-6 0,-2-2-25 16,-3 0-42-16,1-3-24 0,0-1 5 0,4-3-104 15,0-3-83-15,2-1 25 0,6-1-258 16,0 0-47-16,-10 0 43 0,-2-23 48 16,7 13 16-16,3-7 45 0,2 8 30 0,0-6 32 15,12-18-9-15,-2 11-9 0</inkml:trace>
  <inkml:trace contextRef="#ctx0" brushRef="#br0" timeOffset="-63834.66">8350 16015 430 0,'5'-20'371'0,"0"8"-42"15,0 2-33-15,-3 3-31 0,-1 4-31 0,1 1-22 16,-1 2 8-16,-1 2-27 0,2 4 13 0,-1 14 21 16,2 3-3-16,-1 6 0 0,-1 3-8 15,1-1-5-15,0 3-7 0,2 2-15 0,-1 1-3 16,2 1-25-16,-1-1 1 0,-1-4-20 16,-2-1-6-16,3-5-21 0,-1 5-2 0,-1-6-14 15,5-4-5-15,-5-3-19 0,-1-5 5 0,1-1 16 16,-1-5 6-16,0-4-27 0,0-2-7 0,-1-2 5 15,0 0-14-15,6-12-6 0,1-3-23 16,0-2-8-16,2-4-7 0,0-1-21 0,-1 1 8 16,0-1-4-16,-2 4 1 0,2 0-2 15,0 3 2-15,0 0-16 0,-2 5 8 16,0 3-7-16,-2 2 9 0,0 3-10 0,0-1 10 16,0 3 2-16,-4 0 0 0,0 0 0 0,23 15 3 15,-11-1-6-15,2 3 16 0,-4-2 0 0,1 2 3 16,-1 0-18-16,0 2 23 0,0-2-3 15,-1-1-4-15,-1 0 5 0,1-1-8 0,1-2-6 16,-3-5 11-16,-1-1-2 0,-1-2 10 0,7 5-3 16,-2-7-14-16,-1-3 0 0,-9 0 22 15,13 0-18-15,16-18 2 0,-14 7 7 0,1-5-8 16,-1 0 2-16,2-2 12 0,-3-3-17 0,0-1 0 16,-1 3-8-16,-2-4 17 0,-3-1-18 15,-1 3 0-15,-4 2 7 0,1 1 7 16,-3 7-20-16,0 1 4 0,-1 3-8 0,0 7 2 15,0 0 1-15,0-7 17 0,0 7-18 0,-13-3 4 16,8 5 7-16,1 2 5 0,-5 12-20 16,-1 1 12-16,3 4-4 0,1-1 13 0,-1 1-5 15,5-2 1-15,2 1 2 0,0-10-2 16,0 5 3-16,0 0 7 0,17 12-13 16,-7-16 19-16,1-2-18 0,-1-4 18 0,0-3-16 0,-1-1 3 15,-9-1 7-15,12 0 3 0,17-14-17 16,-14 6 9-16,-1-6-21 0,-1 0-5 0,3-2-3 15,-9 0-5-15,4-2-2 0,-5-3-9 16,-2 1 13-16,0-2-10 0,-1 1-2 0,0-1 4 16,-1 10 15-16,-2 1-11 0,0 5 2 0,1-2 4 15,0 4 1-15,-1 1 2 0,0-1-2 16,1 3 0-16,0 1 8 0,-1 0 1 0,0 0-4 16,0 0-2-16,6 10 12 0,4 3 11 0,-3 3 11 15,-1 0 4-15,3 1 3 0,2 3 0 16,1 0 2-16,-2 0 12 0,-1-1-5 0,0 0-1 15,-2 0-9-15,2 0 20 0,-4-2-3 16,-3-6 7-16,0-1 0 0,-1-2 0 0,1-3 14 16,-2 0 23-16,0-5-10 0,0 0-8 0,0 0-5 15,0 0 27-15,-9 7 4 0,7-9 9 0,-1-3-37 16,-5-6-5-16,7-1 18 0,-2-5-34 16,2 2 7-16,1 5-20 0,0-5-3 0,0-4-24 15,0 0-44-15,18-22-20 0,-11 21-7 0,1 0-17 16,2 2-26-16,-1 1-29 0,1 1-20 0,1 2 15 15,-2 2-94-15,0 0-41 0,-5 2-38 16,3 4 28-16,-3 1-220 0,-2 1-45 0,1 3 58 16,0-2 29-16,1 3 21 0,-4 0 29 0,0 0 29 15,11 0 46-15,18 15 31 0,-8-10-9 16,4 1 45-16</inkml:trace>
  <inkml:trace contextRef="#ctx0" brushRef="#br0" timeOffset="-63554.43">9604 16092 719 0,'-2'-8'486'0,"-4"-6"-59"0,3 2-32 0,-1 7-38 15,1 0-33-15,-1 3-34 0,-3 4-21 16,3 2 7-16,-5 9-22 0,2 4-7 0,-2 5-14 16,2 5-5-16,2 4 8 0,3-2-29 15,1 5 11-15,-1 5-24 0,2-1-20 0,-1 4-8 0,-2-5-18 16,3 1-15-16,-1-4-13 0,0-1-4 15,1 1-16-15,0-18-11 0,0 4-14 0,0 3-31 16,0-4-55-16,0-2-14 0,11 9-45 0,-5-23-53 16,2-3 12-16,-2-5-171 0,9-7-76 15,3-5 33-15,-1-2-281 0,-4-2 53 0,0-1 45 16,-1-1 29-16,-1 2 34 0,1-3 33 16,-3 0 39-16,1-1 13 0,-4 6 26 0,0-1 16 15,-5 3 29-15</inkml:trace>
  <inkml:trace contextRef="#ctx0" brushRef="#br0" timeOffset="-63399.52">9607 16323 1150 0,'-5'0'419'0,"1"-1"-50"16,0 1-37-16,0 0-37 0,1-2-43 0,2 1-30 16,0-2-150-16,2-1-79 0,2 0-108 15,6-6 8-15,5-2-336 0,0-1 27 0,3 4 29 16,0 1 64-16,3 2-12 0,0 3 14 0,0 3 34 15</inkml:trace>
  <inkml:trace contextRef="#ctx0" brushRef="#br0" timeOffset="-63012.44">9811 16487 675 0,'-3'4'378'16,"0"-1"-20"-16,1-1-45 0,-1 1 43 15,1 0-34-15,1-1-12 0,-1 0-28 0,1-2-23 16,0 0-33-16,1 0-26 0,0-2-21 0,1-2-15 16,1 0-18-16,0-2-25 0,4-10-28 15,1-1-20-15,0-2-17 0,1-3-34 0,0 2 5 16,-1 1-9-16,0-2 9 0,-4 2-11 0,1 1 9 16,-2 6-4-16,-1 3-2 0,-1 0 9 15,0 3-19-15,0 6 1 0,0 0-6 0,0 0 1 16,-12-3 16-16,7 6 2 0,-6 9-1 0,-1 3-13 15,2 2 9-15,0 2 26 0,4 4 10 0,-2-1 1 16,4 3 1-16,2 0-4 0,2-1 5 16,0-15-2-16,0 8-1 0,15 20-1 0,-6-21-11 15,0 1 3-15,3-5 2 0,1-1-2 0,4-4-14 16,-2-3-9-16,0-4-35 0,-6 0-30 16,4 0-53-16,19-16 10 0,-12 7-111 0,-2-2-60 15,-1 0 23-15,1-1-304 0,-2 0 14 0,-2-1 57 16,-3 0 38-16,-3 2 14 0,0 3 29 0,0-3-1 15,0-1 26-15,-1 4 63 0,3-2 2 16</inkml:trace>
  <inkml:trace contextRef="#ctx0" brushRef="#br0" timeOffset="-62700.61">10142 16256 491 0,'-3'-6'360'0,"0"2"-50"0,1 2-33 16,0 1-42-16,1 2 22 0,1 1 8 0,0 2-34 15,2 0 37-15,2 13 1 0,1 0-20 0,2 3 9 16,1 3-11-16,2 2-1 0,0 1-5 0,0-4-32 16,-1 1-18-16,2 0-9 0,-1 0-13 15,0 1-20-15,0-1-17 0,0-2-14 16,-1-3-17-16,-2 1-39 0,-1-6-33 0,1-3-21 15,-4-4-20-15,-1-1-29 0,0-2-31 16,1-3 7-16,-3 0-159 0,0 0-37 0,1-11-31 16,0 6 28-16,-1-3-187 0,2-13-49 0,-2 0 31 15,0-3 34-15,0-3 36 0,1 2 31 0,-1 0 4 16,3 1 22-16,0 0 12 0,-1 4 308 16</inkml:trace>
  <inkml:trace contextRef="#ctx0" brushRef="#br0" timeOffset="-62504.58">10305 16329 1110 0,'2'-10'268'15,"-2"3"33"-15,1 0-23 0,-4 2-36 16,3 0 36-16,3 0-34 0,-3 3-9 0,-1 1-14 15,-2 1 16-15,1 3-15 0,-2 2 10 0,-6 12-15 16,1 2-1-16,-4 6 0 0,1-1-19 0,-1 3-15 16,-2 4-15-16,-2-4-7 0,2 5-36 15,-2 1 0-15,1-1-16 0,4-3-38 0,1-5-29 16,0 0-31-16,3 1-26 16,2-9-35-16,1-6-28 0,1-3 8 0,4-7-130 0,7 2-60 15,-1-6-61-15,8-4 30 0,0-6-245 16,3-1 41-16,-2-4 36 0,3 0 30 0,1-3 12 15,-1-3 46-15,2-3 33 0,0 2 10 0,5-3 26 16,1 0-17-16</inkml:trace>
  <inkml:trace contextRef="#ctx0" brushRef="#br0" timeOffset="-62200.28">10635 16095 610 0,'10'-14'457'0,"-3"3"-78"0,-2 4-2 15,-1 2-4-15,-1 0-21 0,0 1-25 0,-1 2-30 16,1 0-30-16,-1 2-15 0,-1 0-2 15,-1 3 4-15,0 3-1 0,-1 2-19 0,-1 12 16 16,2-8-34-16,-13 30-24 0,7-13 15 0,1-3 18 16,-1 6-11-16,-1 1-16 0,2-1-10 15,0 2-20-15,1 0-2 0,0-2-22 0,3 1-15 16,0-1-18-16,1 2 4 0,0-17-21 0,0 4 4 16,10 25-14-16,-5-25-6 0,0-1-10 15,4-3 5-15,2-3-18 0,-2-4-26 0,6-5-27 16,-5-2-7-16,0-3-41 0,0 0 6 0,2 0-77 15,15-13-56-15,-15 3-62 0,2-1 25 0,-4-1-152 16,-4-5-77-16,2-2 38 0,-1 2-257 16,-1-2 50-16,1 1 54 0,-4 1 43 0,0 4 46 15,-3 0 47-15,0 4 32 0,1-1 24 0,-1 10-2 16,0-8 30-16,0 1 29 0,0 0 21 16</inkml:trace>
  <inkml:trace contextRef="#ctx0" brushRef="#br0" timeOffset="-61970.67">10655 16290 631 0,'-5'0'528'0,"1"-1"-59"15,0 1-31-15,-2-1-28 0,2 1-21 0,2-1-45 16,-1 1-35-16,1-1-17 0,-1 1-56 0,2 0-4 16,1 0-30-16,2 0-13 0,1-3-26 15,2 1-35-15,1 0-50 0,10-3-39 0,0 0-43 16,2 0-44-16,1-3 3 0,1 1-143 15,3-2-71-15,-5 1 26 0,2 3 22 0,-2-2 19 16,5-2-291-16,-5 4 20 0,5 2 12 0,5-1 44 16,-10 4 42-16,6 0 22 0,7 0 37 15,5 0 11-15,41 12-3 0</inkml:trace>
  <inkml:trace contextRef="#ctx0" brushRef="#br0" timeOffset="-60907.33">12588 16433 951 0,'14'0'302'16,"-14"0"10"-16,0-15-17 0,26-13-14 0,-24 18-34 15,2 0 23-15,-4 1-21 0,0 2-12 0,0 7-19 16,0-8-17-16,0-1-16 0,-13-13-6 0,4 12-13 16,-1 0-3-16,-1 2-20 0,-4 1 0 15,0-2-14-15,-3 4-7 0,-1 1 0 0,-3 3-16 16,0 1 9-16,11 0-22 0,-6 0-3 15,-21 15 5-15,15-5-24 0,3 2-7 0,1 1 30 16,-1 5-23-16,5 0 2 0,-4 5-7 0,5 1 5 16,0 3-11-16,2 2 2 0,2 2-22 15,3 0 5-15,1-2 7 0,5 4 6 0,1-18-30 16,0 8 6-16,11 28 26 0,1-24-28 0,1-3-1 16,9-2 6-16,-1-1-21 0,1-5 12 15,2-3 4-15,5-2-13 0,0-3 5 0,1-2-12 16,3-1 12-16,-3-1-16 0,4-4 9 0,-19 0-23 15,6 0 16-15,3 0-17 0,-1 0-7 16,-2 0-5-16,-3 0-24 0,-1 0 3 0,10-9-14 16,-20 6-11-16,-2 1-28 0,0 2-3 15,-1-2-27-15,1 1-31 0,-1-1 13 0,0-1-109 16,-2 0-63-16,1 2 28 0,-1-4-235 16,1 2 50-16,-1-3-67 0,-1 0 39 0,6-6 65 15,-2 3 25-15,4-3 34 0,4 2 18 16,1 1 34-16,7 2 44 0,5-1-17 0</inkml:trace>
  <inkml:trace contextRef="#ctx0" brushRef="#br0" timeOffset="-60470.18">13450 16527 443 0,'-3'-1'392'0,"0"0"-33"0,1 0-8 0,-1 0-46 15,0 0 28-15,1-1-21 0,-1 2-1 16,1 0-11-16,0 0-26 0,1 0-10 0,0 0-13 15,0-1-32-15,0 2-7 0,1-1-13 0,0 0-34 16,2 0 9-16,2 0 0 0,3 0-15 16,-1 0-7-16,16 0-1 0,-11 0-21 0,9 0-10 15,3 0-5-15,5 0-13 0,3 0-15 16,1 0-5-16,1 0-16 0,-1 0 2 0,31-12 6 16,-35 12-24-16,-2-2 7 0,-2 1-4 0,-1 0-37 15,-9 1-16-15,-1 0-12 0,-2-3-42 0,-3 3-21 16,-1-2-22-16,-2 1-43 0,2 1 12 0,-4-2-116 15,-1 0-86-15,0-2 29 0,-2 1-302 16,-2 2 46-16,-1-1 53 0,-1 0 36 0,-1 2 43 16,-1 0 31-16,-4 0 27 0,-7 4 24 15,6-4 5-15,-19 8 15 0,14-1 45 0</inkml:trace>
  <inkml:trace contextRef="#ctx0" brushRef="#br0" timeOffset="-60205.47">13521 16635 840 0,'-9'6'396'0,"3"-1"-59"0,-1 0-42 0,3-2 31 16,0-1-1-16,0-2-25 0,2 5-16 16,2-3-19-16,-2 2-6 0,4-1 4 0,0 1-13 15,2 0-12-15,9 5 0 0,2-3-38 16,5-1-23-16,-2 1-6 0,6-3-10 16,0 0-22-16,2 1-6 0,1 1-25 0,-1-5-14 15,1 0-13-15,1 3 6 0,-2 1-34 0,-3-4-24 16,-11 0-15-16,2 0-24 0,2 0-37 0,-3 0-18 15,5 0-59-15,-5 0 12 0,0 0-124 0,-3 0-71 16,5-15 25-16,-7 11-299 0,-4 1 33 16,2 3 40-16,9-7 38 0,-1 5 33 15,4-2 29-15,4 0 75 0,1 3-16 0,5-5 19 16,3 5 16-16,3-1 32 0</inkml:trace>
  <inkml:trace contextRef="#ctx0" brushRef="#br0" timeOffset="-59358.72">14849 16286 613 0,'0'0'367'16,"0"0"-46"-16,0 0-16 0,0-14-24 0,0 14-33 15,0 0 20-15,-11-20-1 0,11 20-39 16,0-2-17-16,0 1-18 0,0 2-4 0,0 1 3 16,-2 2-2-16,4 0 8 0,-2 4-20 0,-2 12 13 15,2-8-3-15,0 8 6 0,0 5-22 16,0 5 5-16,0 0-16 0,0 4 2 0,0 3-25 15,0 2 13-15,0 2-18 0,0 2-11 0,0 1-14 16,11 38-11-16,-9-41-11 0,0-2-8 16,0-4-8-16,-2-3 11 0,3 0-9 0,2-3-26 15,-5-6 2-15,2-4-4 0,-2-4 9 16,2-6-7-16,-2-9-2 0,0 8-6 0,0-8-35 16,0 0-36-16,0 6-40 0,-2-10-31 0,0-1-44 15,-3-12-40-15,2 0 16 0,-1-4-159 16,0 1-40-16,4-6 31 0,-9-1-182 15,3 0-58-15,0 3 67 0,-2 3 27 0,-1 3 36 16,4-3 31-16,-4 0 18 0,2-1 26 0,-2 4 25 16,3-3 57-16,-4 2-14 0</inkml:trace>
  <inkml:trace contextRef="#ctx0" brushRef="#br0" timeOffset="-58427.75">14744 16358 591 0,'2'-2'375'0,"0"-1"-38"0,0-2-9 16,0 2-58-16,1 2-36 0,1-2 35 0,-1 0-36 15,1 2 5-15,1 0-20 0,-1-1-7 16,3 2-19-16,-3 2-4 0,3-1 5 0,7 6-7 16,1 2 0-16,-1 3-9 0,3 0-10 0,-1 6-3 15,0-1-10-15,0 2 3 0,-1 3 1 16,2-5-23-16,-2 2-9 0,1 0-14 15,-3 2 7-15,3 4-2 0,-1-2-12 0,2-1-21 16,-2 0-1-16,1 0-2 0,-3 1 5 0,1-3-34 16,1-2 7-16,-1 0-8 0,-5-2-4 15,0-1-8-15,1-3 5 0,-4-4-16 0,-4-2 12 16,2-1-11-16,-2 0 4 0,1-3-6 16,-1 2 0-16,0-3 4 0,1 1-15 0,-3-2 20 15,0 0-10-15,0 0-5 0,0 0 2 0,7 0-12 16,1-13-2-16,-1 1 8 0,-5 1-3 15,2-6-2-15,0 2-5 0,0-4-29 0,-4 1 14 16,5-2-9-16,-1 3-6 0,0-2-10 0,-2-1-2 16,1 2 2-16,4 0-14 0,-1-2 1 15,1 1 12-15,-1-1-17 0,1 1 12 0,0-2-7 16,2 1-9-16,-2 1 22 0,-1 0-2 0,4 1 1 16,-4 2-6-16,3-4 5 0,-4 6 10 15,4-1 0-15,-4 3-1 0,-1 1 4 16,0 5 17-16,-2-1 0 0,1 2-5 0,-1 0 17 15,0 1 3-15,-2 0-3 0,2 3 11 0,-2-2-6 16,3-1 2-16,-3 1 15 0,2 1 12 16,-2 2-8-16,0 0 2 0,0 0-17 0,0 0-11 15,0 0 15-15,0 0-2 0,0 0-2 0,0 0-4 16,0 0 2-16,0-5-1 0,0 5 0 16,0 0 15-16,0 0-24 0,0 0-7 0,0 0 11 15,0 0 6-15,5-10-8 0,-5 10 9 0,0-1-6 16,2 1-8-16,-2 0 2 0,-2 1 5 15,2 1 14-15,0-1 1 0,0 2-8 0,0 1 1 16,0-2 8-16,0 3-5 0,0 0 4 16,-2 0-1-16,2 2 16 0,0 1-3 0,0 6-6 15,0 2 10-15,-8 23 15 0,6-15-16 0,2 1 12 16,0-11-4-16,0 8 15 0,0 7-15 16,0-1 5-16,16 28-8 0,-14-27 8 0,5 1-15 15,-3 1 6-15,4-2-8 0,-6 6 6 16,2-5-3-16,3-5-3 0,-1 4-4 0,-1-2-18 15,2-3 3-15,-2 0 10 0,1-5-2 0,-2 0-8 16,-1-1-5-16,1-1 2 0,-2-6-2 0,0-3 7 16,-2-1 0-16,3 0-6 0,-2-2-3 0,-1-5-1 15,0 0-3-15,0 0 8 0,0 6 3 16,0-6-1-16,0 0-7 0,0 6 10 0,0-6-9 16,0 0 2-16,0 0-5 0,0 0 3 15,0 0-12-15,0 7 12 0,0-7-3 0,0 0 4 16,0 0-17-16,2 7-13 0,-2-9-10 0,-3 2-13 15,3-2-30-15,0 1 7 0,0-1-36 0,0-2-32 16,0 1-24-16,0-2-37 0,0 0-44 16,0-2 24-16,0 1-133 0,0-2-48 0,0 1 35 15,0-3-244-15,0-2 2 0,0-3 38 16,0-2 55-16,0 3 46 0,0 2 36 0,0-3 27 16,0-2 41-16,0 1 23 0,0 3 24 0,0-3 16 15,0-4 18-15</inkml:trace>
  <inkml:trace contextRef="#ctx0" brushRef="#br0" timeOffset="-57009.98">15470 16000 638 0,'0'0'277'0,"0"0"-39"16,0 0-24-16,0 0 6 0,0 0-33 0,-16 0 20 16,16 0-22-16,0 0 13 0,0 0-29 15,0 13 5-15,0-13-15 0,0 0-18 0,0 0-17 16,0 0 36-16,0 0-3 0,-23 18-16 15,23-18-4-15,-2 1-2 0,2 0-7 16,2-2-16-16,-2 2-1 0,4-2-8 0,0 1-2 16,2-1-3-16,0 0-3 0,13 0-13 0,-8 1-3 15,20-6-14-15,-8 2-1 0,0-2-1 16,0 0-7-16,2-1-13 0,0 2-7 0,-2 0 5 16,-1 2-7-16,1-4 1 0,-5-3-10 0,-1 6 7 15,-1-1-7-15,-5 0 6 0,-4 3-2 16,0-2 15-16,-2 1-18 0,-1 0 15 0,0 0-8 15,-1 2-7-15,-1-2-5 0,0 2-5 16,-2-2 5-16,0 0 3 0,0 1-11 0,0 2-7 16,0 0 6-16,0 0 6 0,0 0-6 0,-11-15-9 15,5 14 10-15,1-3-3 0,-7-3-12 0,1 2 9 16,0 0-6-16,-3 2 3 0,1 1-5 0,-3-2-3 16,-2 1 1-16,3 1 5 0,-2-2 7 15,2 3-13-15,4-1-1 0,-1 2 14 0,2-1-1 16,1 1-9-16,-12 0 4 0,7-2 1 15,14 2-7-15,-11 0 6 0,1 0-15 0,0 0 7 16,3 0-3-16,-3 0 3 0,-13 15 5 0,12-9-15 16,1 1 12-16,2-3 3 0,-3 5-9 15,1 0 1-15,1 1 15 0,-1 0-7 0,3-5-3 16,2 0-6-16,-2 0 17 0,3-2 7 16,-1 0-16-16,3 1 3 0,-2-1 2 0,4 0 1 15,-2 0-1-15,-2 3-1 0,2-2 10 0,0 2 6 16,2 2 1-16,-2 9-5 0,2-6 11 0,0 0-2 15,0-11-3-15,0 9 7 0,0 0-6 16,12 14 13-16,-6-8-5 0,1 0 14 16,-1 1-19-16,2-1 21 0,3-3-11 0,0-1 0 15,1 0-3-15,3 0 14 0,-3-1-6 0,1-3-3 16,0 3 0-16,5-5 3 0,-2 2-4 0,2-4-3 16,2-1 19-16,0 0 11 0,-11-2-16 15,5 0-9-15,4 0-1 0,-1 0 5 0,0 0-8 16,0 0 4-16,20-13-17 0,-22 10 2 0,-1 0-3 15,-1-2-4-15,-2 1 4 0,-1 1 1 16,-4 1-2-16,1-1-2 0,1 3-11 0,-4 0-19 16,0-3 6-16,0 3-17 0,0-1-5 0,-1 0-14 15,1 1-4-15,-2-2-14 0,0 1-28 16,1-1-9-16,-3 1-13 0,3 0-42 0,-1-1 14 16,0-1-130-16,2-1-47 0,-2 0 28 0,-1 0-250 15,-1 0-23-15,0-1 45 0,0 5 41 0,0 0 21 16,0-5 35-16,0 5 44 0,0-7 26 15,-11-4 24-15,8 8 5 0,-2 0 39 16,1 0 2-16</inkml:trace>
  <inkml:trace contextRef="#ctx0" brushRef="#br0" timeOffset="-52391.13">16280 16606 217 0,'0'0'509'0,"0"0"-107"0,0 0-56 16,0 0-26-16,0 0-42 0,0 0 21 0,0 0-3 15,8 23 0-15,-8-16-35 0,6 22-9 0,-1-8-23 16,-1-3-14-16,-2 1-12 0,2-2-22 0,-3 2 3 16,3-5-20-16,-1-3 4 0,-1-1-27 15,-2-4-1-15,0 0-28 0,2-1 14 0,-2 0-20 16,1-3 2-16,-1 0-8 0,0 1 14 16,0-1-27-16,0 0-3 0,-1-4-11 0,-1 0 10 15,2 2-17-15,-2-3-9 0,2 0-3 0,-3-3-22 16,3-1 7-16,0-1-6 0,0-11-20 15,0 9 13-15,0-4-1 0,0 0-11 0,16-13-4 16,-7 12 8-16,5 8-22 0,-3-3 20 16,-2 4-20-16,2 5 4 0,-11 1-15 15,13 0 6-15,14 14 23 0,-12-3-7 0,-3 0-21 16,-1 3 25-16,1-1 2 0,-1 3-16 0,-2-3 10 16,1 1-17-16,-2 0 14 0,-2-5-12 0,-3 0 5 15,1-3-4-15,1-3 15 0,-2 0-7 16,-1 1-10-16,0-2 18 0,0 2 14 0,-2-2-5 15,2 0-4-15,-1-2 3 0,-1 0-16 16,0 0 20-16,-1-1-14 0,2-1 8 16,-1-1-15-16,1 0 10 0,-1-2-27 0,1 0 21 0,1-1-31 15,4-8 20-15,-1-2-3 0,4-1 4 16,2 1-10-16,-2 0 1 0,7 2-1 16,3-1 10-16,-2 4-10 0,1 2 2 0,-1 0 0 15,2 3 14-15,-1 2-14 0,0 3 1 0,2 1 13 16,-9 0 6-16,0 0-11 0,12 16 6 0,-11-4-1 15,3 3 11-15,-11 1 7 0,3-1-14 16,4-1 0-16,-8-1 9 0,-1-1-10 0,-2-3-1 16,0-1 11-16,2 0-13 0,-2-2-16 15,0-6-1-15,0 0-36 0,0 0-18 0,0 7-22 16,0-7-33-16,0 0 14 0,0 0-137 0,-4 9-34 16,4-10-38-16,0-2 30 0,4 0-266 15,-4-2 50-15,4 1 38 0,-1-1 11 0,7-4 20 16,0-4 30-16,5 5 25 0,2-6 25 15,-4 2 11-15,5 1 9 0,-5-2 8 0</inkml:trace>
  <inkml:trace contextRef="#ctx0" brushRef="#br0" timeOffset="-52073.29">17048 16639 568 0,'1'0'355'0,"-2"1"-50"0,-3 2 1 0,2-1-1 16,0 3-39-16,-5 6 31 0,1 0-4 15,-5 4-17-15,5 2-4 0,2-1-34 0,0 2 1 16,2-1-23-16,1-2-10 0,1-3-28 0,0-12-19 15,0 9-8-15,0-1-23 0,19 11-2 16,-6-10-14-16,-2-2-4 0,1-4-20 0,-1-3-7 16,-2 0-12-16,5 0-17 0,15-10-5 15,-14 3-19-15,1-2 0 0,-3-3 1 0,1 1-12 16,-3 0-2-16,-2 1-1 0,0-5-5 0,-4-3-8 16,-1 3 2-16,-2 0-6 0,-2 3-9 0,0 12 2 15,0-13-9-15,-10-13-4 0,0 16 7 16,-1-1-9-16,-2 5-7 0,-1 1 4 0,1 2-14 15,-4 0 16-15,9 3-34 0,-1 0 6 0,-1 0-56 16,2 0-46-16,-1 0-68 0,3 0-48 16,6 0 28-16,-8 0-273 0,8 0 37 15,-7 11 36-15,10-10 33 0,-1-1 23 0,2 2 13 16,15 4 26-16,1-4 29 0,4 1 21 0,3 1-19 16</inkml:trace>
  <inkml:trace contextRef="#ctx0" brushRef="#br0" timeOffset="-51777.5">17543 16569 296 0,'0'-7'435'0,"-1"0"-56"15,-2 1-12-15,1 1-49 0,-3 1 0 0,-6-4-19 16,-3 1-6-16,-1 2-32 0,-2 3-23 16,2 2-13-16,15 0-18 0,-15 0-29 0,-16 14-3 15,15-3-5-15,0 1-16 0,4 4-25 16,1 7 10-16,3-4-12 0,0 1-21 0,4-1 5 15,4-10-17-15,0 5-12 0,0 1-8 16,16 14-3-16,-7-17-30 0,4-3-12 0,1-4-30 16,1 2-24-16,2-7 4 0,-9 0 1 0,24-12 2 15,-10 3-150-15,0-6-14 0,-4 1-40 16,1-3 5-16,-4 0-26 0,1-4 15 0,-3 1 22 16,-1-4-147-16,-2-1-83 0,-3-2 2 15,5-1 30-15,-3-1-1 0,-7-4 24 0,2 3 37 16,-2 1 25-16,1-3 88 0</inkml:trace>
  <inkml:trace contextRef="#ctx0" brushRef="#br0" timeOffset="-51555.41">17654 16254 826 0,'0'-23'276'0,"-3"5"-7"16,3 10-2-16,0-2-32 0,-7-10-5 16,3 14-28-16,1-1-23 0,-1 3-20 0,1 1 76 15,-2 1-5-15,1 5-18 0,1-1 21 16,0 3-8-16,-4 12-5 0,-1 2 3 0,4 5-16 16,1 7 23-16,-4 1-15 0,7-2 3 0,0 5-39 15,-1 0-5-15,1-17-12 0,0 9-18 0,0 7-28 16,11 34 0-16,-7-33-11 0,1-6-21 15,0 0-15-15,3 1-18 0,1-6-32 0,-1 1-7 16,-3-3-44-16,-1-4-19 0,0-8-49 16,2-3 8-16,-2-4-184 0,-4-3-85 0,0 0 31 15,7 0-286-15,-7 0 66 0,25-14 42 16,-15 7 36-16,-3 1 46 0,5-2 21 0,3 1 41 16,3 0 42-16,-3 2 7 0,9-1 36 0,2 5 9 15</inkml:trace>
  <inkml:trace contextRef="#ctx0" brushRef="#br0" timeOffset="-50936.77">18159 16554 907 0,'-2'0'358'0,"0"2"-49"16,1 3 65-16,0 0-19 0,-1 12-18 0,-1 1 2 16,1 2-24-16,0 2 5 0,1 0-41 15,-1 3 1-15,0-1-15 0,-1-2-21 0,2-1-15 16,0-1-25-16,-1-6-2 0,2-14-21 15,0 10-12-15,0 0-33 0,0-3-15 0,0-7 31 16,0 7 2-16,0-7-13 0,0 7-18 16,0-7-19-16,-4 6 7 0,3-7-36 0,1-5 9 15,0 0-22-15,0 1 10 0,1-4-23 0,3-8-15 16,1-3 9-16,1-1-10 0,3-2-11 16,-2 2-22-16,0 4-1 0,2-1 1 0,-3 5 15 15,1-2-9-15,2 4 1 0,0 0-2 16,-2 2 23-16,-1 6-28 0,2-1-6 0,0 3 15 15,-1 1 0-15,-7 0-2 0,10 0 10 16,14 17 12-16,-13-4-10 0,0 2 22 0,0-1-2 16,-2 0 15-16,0 1-13 0,-1 6 10 0,-2 1 12 15,4-1 1-15,-4 0-3 0,0 0 4 16,1-2-8-16,2-6-2 0,-2 1 4 0,-3-7-1 16,1 7-2-16,1-9-16 0,0 1 0 0,1-2-20 15,1-1-20-15,0-2 0 0,1-1 0 0,2 0 0 16,18-11 0-16,-12 1 0 0,2 0 0 0,1-5-46 15,2 1-29-15,-1-2-113 0,-3-1-54 16,-2 2 22-16,0-4-189 0,-6 4-72 0,1 0 40 16,-4 1-235-16,-1 5 63 0,-1-1 42 15,-4 1 55-15,-1 5 41 0,0 4 34 0,0-8 42 16,0 2 22-16,0-1 24 0,0 0 19 16,0 7 61-16,0-10-13 0,0 2 43 0</inkml:trace>
  <inkml:trace contextRef="#ctx0" brushRef="#br0" timeOffset="-48982.94">12611 17384 551 0,'-16'0'281'15,"-11"-16"-26"-15,17 15-28 0,2 1-11 0,3 0-8 16,0 0-16-16,5 0-17 0,0 0-13 0,0 0-10 16,-7 0-18-16,7 0-31 0,-8 0-3 0,8 0-4 15,0 0 24-15,0 0-10 0,-7 7-13 16,9-5-10-16,3-1-9 0,-1-1 68 0,2 2-2 15,13 0-4-15,1-2-14 0,6 0 0 16,-12 0 0-16,8 0-5 0,5 0-13 0,2 0 3 16,2 0-8-16,2 0-11 0,2 0-7 0,2 0-1 15,1 0-7-15,2 0-9 0,2 0-10 0,1-7 8 16,1 7-10-16,1 0-1 0,0 0 1 16,2 0-6-16,-1 0-8 0,3 0 2 0,-3 0 2 15,2 0-9-15,2 0 9 0,0 0-18 0,3 0 16 16,-1 0-8-16,0 0-8 0,0 0-2 15,0 0 8-15,2 0-2 0,52 3 18 0,-55 1-6 16,-2-3-6-16,2-1 6 0,-3 2 3 0,-23-2-17 16,13 0 4-16,6 0-13 0,6 0 17 15,2 0-6-15,2 0-11 0,54 10-6 0,-52-10 6 16,2 2-5-16,-2 0-2 0,-26-2 1 0,12 0 11 16,8 0-3-16,3 0-8 0,1 0 10 15,2 0-3-15,1 0-4 0,-3 0-14 0,-1 0 24 16,1 0-22-16,0 0 0 0,1 0 7 15,-1 0-16-15,49-9 25 0,-53 9-2 0,-2-2-19 16,-25 2 22-16,11 0-12 0,6 0-17 0,3 0 20 16,2 0-16-16,-2 0-2 0,1 0 4 0,0 0 12 15,0 0-18-15,2 0 20 0,-4 0-26 16,2 0 32-16,44-10-31 0,-43 7 24 0,-2-2-27 16,0 2 6-16,-1-1 15 0,4 2-16 15,-8-1 0-15,2-2 22 0,-2 4-15 0,3 0 14 16,-1-4-15-16,0 1 0 0,-1-1-3 0,-1 2 8 15,0 0-14-15,0-2 17 0,-1-1-10 16,3 3 17-16,-2 1-15 0,3-1 16 0,-3 0-15 16,2-1 8-16,0 2-9 0,-3-1 0 15,1 3 2-15,0-4 7 0,-1 1 12 0,-5-2-20 16,5 3-1-16,-3-1 10 0,-1-1-11 16,1 3 12-16,-3-3-3 0,4 1-2 0,-2-1 0 15,0 3 10-15,5-3-19 0,-3 1 11 0,4-2-2 16,-3 3-2-16,-3 0-19 0,3-1 20 15,-3 1 7-15,3 2-9 0,-2 0 13 0,2-2-4 16,-1 2-27-16,-16 0 20 0,7 0-8 16,2 0 8-16,3 0-3 0,-1 0 3 0,0 0-16 15,0 0 25-15,0 0-22 0,-3 0 16 0,2 0-9 16,0 0-8-16,1 0-1 0,2 0 22 16,-2 0-18-16,0 0 12 0,-1 0 1 0,-1 0 12 15,0 0-21-15,-1 0 6 0,-1 0 0 16,1 0-4-16,-1 0-10 0,0 0 25 0,-2 0-17 15,1 0-9-15,-1 0 13 0,-1 0 9 0,-3 0-21 16,-1 0 26-16,-3 0-6 0,-3 0 0 16,-1 0-10-16,-1 0-7 0,-3 0 20 0,2 0-1 15,-2 0-23-15,0 0 9 0,-1 0 17 16,0 0-12-16,1 0-4 0,-2 0-5 0,1 0 20 16,-1 0-6-16,-6 0-7 0,8 0-3 15,-8 0 19-15,8 0-21 0,-8 0 8 16,0 0 10-16,7 0 9 0,-7-6-15 0,0 6-12 15,0 0 9-15,7 0-4 0,-7 0 0 0,0 0 4 16,0 0-17-16,7 0 20 0,-7 0-1 16,0 0-11-16,0 0 14 0,0 0 1 0,8 0-25 15,-8 0 11-15,0 0 11 0,0 0-21 16,0 0-10-16,0 0 18 0,0 0-9 0,6 0-23 16,0-12-4-16,-7 10-17 0,-2 1-36 0,0 0-10 15,0 0-17-15,-1-1 10 0,-1 1-121 16,0-2-37-16,-1 2-47 0,-6-4-15 0,-9-3 32 15,1 1-248-15,0 1 40 0,-2-1 48 16,-2-1 50-16,2 3 22 0,-5 1 1 0,-4-1 24 16,-1 2 24-16,0-2 15 0,-6 3 5 0</inkml:trace>
  <inkml:trace contextRef="#ctx0" brushRef="#br0" timeOffset="-43209.53">20146 14190 424 0,'0'0'368'0,"0"-13"-67"0,13 13-28 16,-13 0-23-16,0 0-16 0,0 0-24 0,21-27 3 16,-19 25-43-16,-2 0 6 0,0 0-46 0,2 1 1 15,-1 2 2-15,1 1-2 0,2 1-8 16,-1 0-15-16,8 13-11 0,-2 0 43 0,-1 0 7 16,0 3-30-16,2 3 14 0,1 1 0 0,-5 5-10 15,2-2 9-15,0 4-7 0,-1 1 0 16,1 0 4-16,-1 5-18 0,-2 1 2 0,0 1-16 15,-1 0 12-15,0 4-23 0,-1 2 12 16,0 2-15-16,0-1 6 0,0-1-11 0,2 2-21 16,-5-2 23-16,2 4-24 0,0-3 21 15,1 3-6-15,-1 0 4 0,3 1-5 0,-2 1-5 16,3 0-11-16,-2 1 12 0,1 1-7 0,0 0-5 16,-1 2-5-16,-4-27-3 0,0 13 18 15,11 55-7-15,-4-40-23 0,-2 1-12 0,1 0 9 16,-1-1-13-16,1 0 18 0,-2 3-18 15,2 0 13-15,-1-1-5 0,-1 1 0 0,1-4-17 16,-3 0 14-16,5 0 4 0,-2-2-6 16,0 3-11-16,-1-2 9 0,1-1-1 0,1-1-6 0,3-1-9 15,-3 0 13-15,2-1-16 0,-2-1-2 16,3 4 3-16,-2-2 15 0,1 4-16 16,0-1-1-16,1 2 1 0,-2-2 24 0,0 0-2 15,-1 1-2-15,0-3-2 0,2 1-19 0,-3-3-1 16,-1-3 2-16,1 0 15 0,-1 2-2 0,0-4 12 15,2 2-2-15,-3-5-10 0,4 27 2 16,-2-1 0-16,-1-13-2 0,2 1 10 0,-3-1 4 16,6-2-3-16,-1-5-8 0,-1-2-5 0,-5-1-8 15,8 0 1-15,-4-1-1 0,0-2 26 16,0 2-13-16,-3-7-17 0,6-4-3 0,-2 3 1 16,-2-3 0-16,1-1 16 0,2-2 16 0,-3-6-2 15,-1-6-4-15,-1 1-14 0,-2-2-23 16,-1 0 25-16,0-3-3 0,0 0-37 0,0-6 15 15,0 2 0-15,0 3 3 0,0 1-6 0,-18 13-4 16,15-11 11-16,-2-1-19 0,-2 1 16 16,3 5 8-16,-1-5-23 0,-3-2 6 0,4 2 12 15,-1-3-11-15,0-1-4 0,0-1 9 16,1-2-8-16,4-3 29 0,-2-1-21 0,-2-1 3 16,2 2 20-16,2-5-32 0,-6 2 23 0,8-4-30 15,-1-2 7-15,0-1-25 0,0-6-25 0,1 2-22 16,-1-3-25-16,-1 0-67 0,1-3 14 15,4 1 16-15,-7-1-126 0,3 0-39 0,9-3 29 16,-9-3-248-16,0 5-6 0,6-8 51 16,1-5 39-16,4-3 32 0,-2-2 32 0,2-6 26 15,-8-6 34-15,7-5 33 0,0 0-21 0,1-8 78 16</inkml:trace>
  <inkml:trace contextRef="#ctx0" brushRef="#br0" timeOffset="-42095.05">20854 14151 666 0,'0'-12'265'0,"13"12"-24"0,-13 0-15 15,0 0-8-15,0 0-20 0,0 0-10 16,0 0-10-16,0-13 7 0,0 13 14 0,0 0-11 16,0 0-21-16,0 0 21 0,21-18-25 15,-23 18 10-15,2 0-15 0,-3 1-11 0,0 0-19 16,0 2 5-16,-2 1-10 0,1-1 0 0,-8 10 2 16,0 0-10-16,-2 2 8 0,1 2-18 15,1 0-1-15,1 0-13 0,2 0 4 0,-1 4-7 16,2-1-8-16,2 1 6 0,0 0 2 15,1 2-13-15,-1 0 8 0,3 1-5 0,1 1 5 16,1-2-18-16,1-11 5 0,0 8-9 0,0 2 10 16,0 3-22-16,12 24 0 0,-6-26 2 0,0-2-2 15,2-3-10-15,4 2 10 0,-2-3-17 16,0-2 15-16,3-1-21 0,2-2 13 16,2-2-1-16,0-3-9 0,2-3-6 0,-1-3 4 15,-11-1-2-15,6 0-1 0,3 0-19 0,19-17 16 16,-18 5 8-16,-2-2-15 0,-1 1-7 15,-2-1 15-15,-1-3-9 0,-2 2-4 0,-2-2-5 16,-2 3-3-16,-4 3 16 0,-1 11-11 0,0-8 3 16,0 1-10-16,0 7-7 0,-17-13 8 15,0 10 7-15,-4 1 2 0,9 2-20 0,-7 0-2 16,-24 14 4-16,18-6-4 0,0-1 8 0,1 4-24 16,1-2-18-16,4 0-7 0,1-1-11 0,3 1-23 15,1-2-24-15,5-2-28 0,2-1-14 16,2 0 16-16,0 1-98 0,4-3-40 0,1-2-80 15,0 0 31-15,6 0-228 0,-2-1 23 16,1 0 76-16,11-4 19 0,-1 0 19 0,0 1 17 16,1 0 48-16,4 0 35 0,0 1-20 0,4 0 40 15</inkml:trace>
  <inkml:trace contextRef="#ctx0" brushRef="#br0" timeOffset="-41159.89">22063 14289 779 0,'2'-5'293'16,"-1"1"-11"-16,-2 1-31 0,1 1-7 0,1 2-10 15,-2 3-28-15,1 3 61 0,-2 11 5 16,1 5-15-16,1-8 17 0,0 8-14 0,0 5-13 16,-6 31-30-16,3-26-23 0,1 1-3 15,2 1-14-15,-3-2-17 0,1-3-27 0,2 0 6 16,-3-4-28-16,0-1 1 0,2-6-25 15,1-3 11-15,-2-5-15 0,0-1-11 0,1-2 8 16,-1-3 0-16,0 0-20 0,-2-3-14 16,2-1 7-16,-3-1-13 0,2-3-19 0,3 4 19 15,-7-8-19-15,2-6-5 0,-1 2-10 16,4-1 15-16,-2 4-18 0,3-1 6 0,0 1 0 16,0 1 4-16,1 8-20 0,0-5 9 15,0 5 1-15,0-7 2 0,0 7-5 0,13-12 2 16,-7 12-9-16,0 2 4 0,11 3 20 0,1 0 1 15,0 2-15-15,1 0 27 0,1 2-6 16,3-3-14-16,-1 6 13 0,-5-7 5 0,4 2-7 16,0-2 0-16,-5-2-13 0,-1-2 2 15,-3 0 2-15,-12-1 5 0,14 0-8 16,-2 0-9-16,15-13 10 0,-17 4 8 0,-2-3-18 16,-1-5 8-16,0 0-3 0,-6 0-4 0,0-3-18 15,-1-2-7-15,0 9 7 0,0-7 0 16,-16-29-5-16,9 22 2 0,-2-1-3 0,-2-3 1 15,-2-1-12-15,-1 0 14 0,-3-2-17 0,-1 3 15 16,-1 1-2-16,-2 0-8 0,-2 1 2 16,-1-1 2-16,-4 3 5 0,-5 3-3 0,-2 1 9 15,2 4 6-15,-6 4-1 0,0 1-1 16,3 4-2-16,-5 4-3 0,3 2 12 0,1 3 0 16,19 1 1-16,-8 0-14 0,-3 0 15 0,-30 13 2 15,32-3-8-15,2-1-3 0,3 6 8 16,4 2 3-16,5 5-1 0,4 2-4 0,2 2 7 15,7-14 6-15,0 8 2 0,0 3-14 16,20 26 15-16,-7-25-6 0,0-1 0 0,6-4 6 16,2 1-1-16,3-2-28 0,5-3-13 15,0-3-31-15,1-2-29 0,3-3 10 0,1-2-124 16,1-3-52-16,-18-2-66 0,7 0 28 0,33-12-241 16,-23 5 36-16,-1 2 56 0,1 0 3 0,0 1 32 15,-1-2 26-15,-2 2 58 0,4 0-25 16,1 0 57-16,-1 3-8 0</inkml:trace>
  <inkml:trace contextRef="#ctx0" brushRef="#br0" timeOffset="-40683.11">22610 14452 775 0,'-4'2'313'0,"-1"-1"-18"0,-1 1-45 16,3 0-8-16,-1-2-12 0,1 2-24 0,0-1 8 16,0 0-26-16,1 0 10 0,0 0-21 15,2 0 6-15,0-1-16 0,1 0-8 16,2 0-17-16,2 0-10 0,12-4-20 0,-6 2-6 16,-2-3-7-16,7-4-31 0,2-3 7 15,-3 3-1-15,-2 2-13 0,0-3 7 0,-3-5-9 16,-1 1-19-16,0 1-6 0,-2-1 10 15,-2 4-17-15,-3 1 11 0,-1 1-27 0,-1 8 17 16,0-7-21-16,0 7-5 0,0-9 13 0,-23-4-2 16,11 9-2-16,-2 3 5 0,5 1-7 0,-6 0-8 15,-20 10 17-15,14-2 0 0,-1 4 10 16,0 4 11-16,4 0 5 0,1 3 5 0,3 2 6 16,3 1 10-16,4-1 0 0,1 0 12 0,4 0-3 15,2-11 6-15,0 5-1 0,15 20-9 16,-3-18-11-16,3-2 2 0,3-3-2 0,3-1-13 15,1 0-13-15,3-8-8 0,0 1-27 0,1-1-28 16,0-2-31-16,-14-1-16 0,7 0 9 0,3 0-116 16,24-14-54-16,-24 8-66 0,-3-2 26 15,-1 0-293-15,3 1 34 0,-5 1 53 16,-3-2 33-16,-1-2 52 0,-3 3 4 0,2-1 18 16,0-1 59-16,1-1-12 0,0 3 64 15</inkml:trace>
  <inkml:trace contextRef="#ctx0" brushRef="#br0" timeOffset="-38768.02">20868 14054 662 0,'0'-12'185'0,"21"-14"-22"0,-23 16-9 16,2 1-11-16,0 1-9 0,-6-11 7 0,-1 6-18 15,-2 0 2-15,2 1-2 0,-1 4 13 16,-2-2-21-16,-4 2 4 0,0-1-5 0,-1 2-16 16,-5 2 5-16,5-1-9 0,-6 1-13 15,7 4 13-15,-4-1-9 0,11 2 7 0,-4 0-30 16,-4 0-1-16,0 0 1 0,-18 16 5 0,13-8-19 16,2 2 10-16,-1 2 3 0,0 2-10 0,0 3-8 15,4 0 17-15,-1 4-5 0,3-1-6 16,1 2 17-16,0 2-6 0,3 3 28 0,0 1-17 15,1 2-20-15,1 1 4 0,3 3 15 16,2 2-3-16,0 1 6 0,2-20-3 0,0 11 2 16,0 4 5-16,12 36-17 0,-4-30 4 0,4-2 0 15,-1 2-2-15,3-2-11 0,0-2 5 16,4 0-14-16,0-3 13 0,1 0-13 0,2-2-3 16,-1-2 7-16,2-1-16 0,3-3 5 15,-1-2-2-15,1-4-4 0,2-3-3 0,1-1 0 16,1-5-3-16,2-2-2 0,0-1 1 0,-14-5-7 15,7 0 3-15,26-17-11 0,-24 8 7 16,2-4-3-16,-4-3 3 0,0-4-3 0,-2-2-9 16,-1-2 7-16,-2-5-6 0,0-1-7 0,-3-4 4 15,2-3 5-15,-1-4 5 0,-1 0-5 0,-3-1 2 16,-1 1-14-16,2 0 9 0,-4 2-22 16,-2 2 20-16,0 1-4 0,-3 1 2 0,-2 3-2 15,-1 0-1-15,-2 1 5 0,0 16-13 0,0-7 16 16,-14-26-4-16,5 21 1 0,-2 1-4 15,-2 2-1-15,-2 0 7 0,-3 1-10 0,-1 1 5 16,-3 1-10-16,-1-1-1 0,-1 4-5 0,0 2 7 16,-3 2-18-16,-1 4 2 0,0 5-16 15,-4 0 9-15,-3 4-31 0,20 1 12 16,-5 0 5-16,-29 21-72 0,24-8-22 0,2 1-31 16,3 2-41-16,-1 2-49 0,3 3 24 0,6 0 22 15,-2 2 17-15,4 1-259 0,3-2 11 0,4-1 30 16,1 0 52-16,2-8 13 0,0 6 24 15,10 20 18-15,-2-17 22 0</inkml:trace>
  <inkml:trace contextRef="#ctx0" brushRef="#br0" timeOffset="-37482.61">23155 14359 856 0,'0'-14'277'0,"0"14"-42"15,0 0-6-15,0-12-25 0,25-7-20 16,-27 15-6-16,-1-2 5 0,0 2-15 0,0 0 3 16,-7-5-24-16,3 1-30 0,-5 1 9 0,2 3-3 15,-2-4-14-15,-2 6 17 0,1 2 0 16,13 0-12-16,-11 0 11 0,-3 0-33 0,-3 0 20 15,-18 17-6-15,18-8-7 0,1 1 4 16,4 3-5-16,-1 3-6 0,1 4 1 0,0-1 3 16,6 7 5-16,0-1 2 0,5 3-8 0,1-15-1 15,0 9-21-15,16 25 9 0,-6-25-6 16,6 0-22-16,4-2 8 0,1-3-6 0,1-2-17 16,3-1 9-16,0-2-32 0,1 0-15 0,4-5-18 15,-1-3-46-15,-1 0-17 0,0-3 8 16,-13-1-81-16,6 0-57 0,23-11-46 0,-21 3 24 15,2-2-248-15,-5-1-28 0,-3-4 29 0,1 4 33 16,0-5 31-16,-2 2 35 0,-3-1 34 16,4-1 20-16,-3 0 19 0,2 0-12 0</inkml:trace>
  <inkml:trace contextRef="#ctx0" brushRef="#br0" timeOffset="-36632.26">23481 14277 712 0,'-7'-5'367'0,"4"1"-52"0,-2 2-4 0,1-1-35 16,1 1-41-16,0 1-36 0,1-1-9 0,0 2-23 16,1 0-18-16,1 1 59 0,1 1-3 15,1 3-9-15,6 6-2 0,0 2-5 0,1 4-11 16,2 2-14-16,-1 0-7 0,3 5-11 16,-1-4-7-16,1 1-11 0,-1 1 2 0,0 0-21 15,1-2-12-15,-3 3-4 0,-2-2-14 16,-2-1 4-16,1-1-2 0,-5-4-1 0,0-3 11 15,-2-12-12-15,0 9 14 0,0-1-28 0,-12 6 5 16,9-11-25-16,-2 2 23 0,1-4-9 16,-2 0-14-16,1-1 3 0,-1-1-3 0,1-2-13 15,0 0 6-15,-3-7 9 0,2-2-15 16,1 0-18-16,2-2 11 0,2-1 3 0,1 6-28 16,0-4 12-16,0-4-5 0,18-16-9 15,-8 11 10-15,2 3-5 0,4 0 6 0,-2 0-21 16,1 2 8-16,2 1-1 0,-1 6 8 15,-1-4-14-15,-1 4 15 0,0 3-4 0,-3 5-6 16,-1 2 8-16,-10 0-10 0,9 0-7 0,12 14 2 16,-10-2 10-16,-1 5-8 0,-2 3 10 15,1 1 2-15,-1 1-6 0,1 1-4 0,-1-2 14 16,0-1-1-16,0 1 3 0,0-4-17 16,1 0 6-16,1-1 20 0,0-3-9 0,4-3-3 15,-4-1-2-15,2-2 3 0,-1-3 4 16,-2-3 4-16,-9-1-8 0,8 0 1 0,5 0-2 15,13-17 11-15,-13 7 2 0,0-4-10 0,1 0-24 16,-2-6 19-16,0 3-11 0,-2-4 5 16,0-3-15-16,-1-1 4 0,0 1 10 0,0 1 4 15,-4-2 4-15,3 5-13 0,-2 1 2 16,-1 4-3-16,-1 4-3 0,-3 1 10 0,1 4-1 16,-1 2-5-16,-1 4-13 0,0 1 23 0,-2 1-7 15,1 1 8-15,-1 1 0 0,-2 11-8 16,1 3 2-16,1 0 2 0,0 3 12 0,2-8 16 15,0 9-18-15,0 4 20 0,14 29-6 16,-7-24-5-16,3 0-8 0,0 1 16 0,0-2-23 16,0 1 23-16,-1-2 1 0,-1-3-18 15,1 1-18-15,-3-2 22 0,-4-1-15 0,1-7 14 16,-2 3-7-16,-1-14 10 0,0 5-13 16,-16 11 11-16,4-12-5 0,-7-4 0 0,3 1 19 15,-3-2-12-15,-1-3-8 0,-6 1-6 0,14-3 7 16,-4 0 5-16,-3 0 2 0,-21-12 3 15,23 5-15-15,-1-3 10 0,1-2 1 0,6-1-5 16,2-1-13-16,3-3 10 0,5-2-2 16,1 9-10-16,0-5-6 0,16-21-6 0,-4 13 2 15,2 0-18-15,2-1-4 0,4 4-16 0,1-3-7 16,0 1-3-16,3 1-26 0,2 0-31 0,-2 2 12 16,-2 4-122-16,-2-1-68 0,4 4 28 15,-4-1-297-15,-2 6 49 0,-4 2 46 0,-2 1-9 16,-3 1 53-16,0 2 16 0,-1 1 24 15,-1 0 27-15,-1 0 18 0,2-1 38 0,-2 1-13 16,-1-2 16-16</inkml:trace>
  <inkml:trace contextRef="#ctx0" brushRef="#br0" timeOffset="-36387.11">24318 14301 574 0,'1'-11'431'0,"0"2"49"15,-1 3-62-15,0 0-55 0,0 1-49 0,0 7-17 16,0 0-10-16,1 5-10 0,2 12-4 15,-3-6-17-15,0 8-8 0,7 30 1 0,-2-18-9 16,-4 2-29-16,0 1-13 0,0 2-16 0,0-2-30 16,0-1-17-16,-1-18 3 0,0 7-32 15,0 2-13-15,0 3-37 0,0-2-20 16,0-3-44-16,0-5-20 0,0-5-31 16,0-3-58-16,0-5 10 0,0 0-176 0,2-10 26 15,-4-4-241-15,2 1-78 0,-2-18 76 0,2 13 43 16,0-7 15-16,-10-28 17 0,6 16 30 0,-1 2 39 15,1 0 43-15,3 0 25 0,1-3 10 16</inkml:trace>
  <inkml:trace contextRef="#ctx0" brushRef="#br0" timeOffset="-36119.89">24284 14313 1146 0,'-2'-5'472'16,"1"1"-12"-16,-1 1-15 0,2-1-49 0,-1 0-24 15,2 0-41-15,3 2-33 0,7-8-11 16,6 3-27-16,3 2-20 0,2 2-22 0,4 1-11 15,-13 2-30-15,7 0-10 0,25 17-20 0,-24-4-25 16,-3 1-1-16,-1 5-19 0,-4 2 4 16,-3 1-13-16,-5 0-29 0,-4 0 6 0,-1-12-4 15,0 9-19-15,-13 17 9 0,4-18-12 16,-3-3-13-16,-2 0-16 0,-2-4-28 0,1 0-12 16,-5-4-34-16,1-1-46 0,2-6-38 0,4 0 13 15,3 0-151-15,-14-13-65 0,14 3 30 16,1-1-302-16,3-6 70 0,2-2 31 0,1-1 33 15,3 10 51-15,0-9 16 0,0-5 74 0,16-26-15 16,-5 23 6-16,3 0 46 0,5-1 37 16</inkml:trace>
  <inkml:trace contextRef="#ctx0" brushRef="#br0" timeOffset="-35874.25">24587 14071 467 0,'13'-12'464'16,"2"0"-85"-16,-2 0 52 0,-4 3-36 15,-2 4-30-15,-2-1-58 0,-2 5-9 0,-3 1 19 16,0 0-4-16,8 14 7 0,-2 5-14 0,0 9-19 15,-2 0-30-15,-1 3 30 0,1 5-8 16,1 2-34-16,-2-1-6 0,2-2-34 0,-2 3-12 16,2-6-35-16,-1-3-9 0,0 0-15 0,-1 0-16 15,1-2-32-15,-1-4-21 0,2-5-17 16,-3-5-30-16,-1-2-2 0,2-6-98 0,0-1-62 16,-1-4-56-16,-2 0 19 0,0 0-222 15,5-12 37-15,-3 6-272 0,-1-14 34 0,-1-1 54 16,0 10 43-16,0-6 54 0,0 0 33 0,-16-24 31 15,7 23-5-15,3 2 56 0,0 2 32 0,0 4 11 16,-4-1-14-16</inkml:trace>
  <inkml:trace contextRef="#ctx0" brushRef="#br0" timeOffset="-35557.92">24593 14298 758 0,'-6'-1'390'0,"3"1"34"16,0 0-38-16,0 0-5 0,0 1-15 0,0-1-22 15,3 1-15-15,3-1-26 0,-1 0-16 16,2-1-28-16,2 0-21 0,12-2-38 0,2-2-26 15,1 0-15-15,2-2-4 0,0-2-28 0,1 0-9 16,2 3-15-16,-2 2 1 0,1-2-31 16,-5 1 5-16,-1 1-6 0,-5 3-20 15,-14 1-6-15,10 0 5 0,1 0-3 0,10 20-24 16,-13-8 15-16,-2 1-20 0,3 4 3 16,-5 1 13-16,-1-1-1 0,0 3-15 0,0-3 1 15,0 1-12-15,-1-1 5 0,0-1 2 16,0-2-8-16,0-4 14 0,-1-1-23 0,1-1-6 15,0-2-28-15,-1-3 0 0,0 0-33 0,0-2-35 16,1 1 10-16,-2-2-135 0,0 0-58 0,0 0-69 16,7-10 33-16,-1-4 28 0,-5 1 32 15,4-4-268-15,0-2 35 0,-1 0 44 0,0-4 47 16,0 2 12-16,0-1 56 0,-1-3-6 16,0 0 36-16,1 2-3 0,-2 0 39 0</inkml:trace>
  <inkml:trace contextRef="#ctx0" brushRef="#br0" timeOffset="-35427.56">24999 14137 596 0,'-4'-17'370'16,"-4"0"-11"-16,3-1-45 0,-2 4-34 15,-2 2-33-15,4 3 40 0,-4-2-16 0,3 4-41 16,-1 2-35-16,1 1-33 0,0 4-10 16,6 0-33-16,0 0-13 0,0 0-117 0,-16 12-45 15,7-2-88-15,2-1 15 0,0 4-319 0,6-1 24 16,1-4 5-16,0 1 44 0,14 15 31 16,1-10 43-1,7 2-34-15,1-4 45 0</inkml:trace>
  <inkml:trace contextRef="#ctx0" brushRef="#br0" timeOffset="-35107.71">25232 14263 504 0,'7'2'559'0,"-1"0"-48"16,-2-1-40-16,-2-1-24 0,1 2-49 0,-1 0-34 15,-2 1-31-15,0-1-19 0,0 1-21 0,-1 3-17 16,-1-1-26-16,1 1-28 0,-2-1-24 16,3 3-20-16,0 1-19 0,0 2 24 0,0 2-27 15,0-2 12-15,0 0-10 0,0 1-25 0,11 11-28 16,-6-15-2-16,-1-3-16 0,3 1-4 15,-2-3-13-15,0 0 0 0,1-1 12 0,1-3-6 16,2 1-35-16,12-11 15 0,-6 4-19 0,-2-4-10 16,0-1-15-16,1-1-2 0,2-1-16 15,-6 0 0-15,-1-1 1 0,-2-3-20 0,-3 1-4 16,-3-1-3-16,-1 12-13 0,0-4 7 0,0 0-11 16,-21-11-18-16,8 12-29 0,0 1-11 15,-2 5-30-15,2 1 13 0,3 1-101 0,0 0-55 16,0 0-89-16,3 0 33 0,7 1-277 15,0 0 78-15,-8 0 26 0,8 0 62 0,0 0 20 16,-12 1 29-16,14-1 28 0,2-1 24 16,-1 0 3-16,2 1 35 0,0-2 20 0</inkml:trace>
  <inkml:trace contextRef="#ctx0" brushRef="#br0" timeOffset="-34626.93">25354 14200 902 0,'5'1'337'0,"10"5"-4"16,-3 4-41-16,1-1 63 0,-2 6-6 0,-2-2-12 15,1 8-33-15,0-9 4 0,-2 6-40 0,1 1-16 16,-2 0-26-16,-2 0 8 0,0-2-24 0,-2-2-10 15,-1-1-20-15,0-5-11 0,-2-9-3 16,0 8-15-16,0-3-16 0,0-5 14 0,0 9-7 16,0-9-1-16,0 7 11 0,0-7-12 0,0 0 7 15,0 0-16-15,-7 12 1 0,5-13-18 16,0-1-7-16,1 1-12 0,0-4-3 0,1-2-14 16,2-10 2-16,-2 9-16 0,12-22-4 0,0 9-8 15,0 0-3-15,3 1-5 0,0 0-6 0,4 2-15 16,-2 3 13-16,5 1-16 0,1 1 2 15,-1 2-4-15,-1 3 2 0,2 4-19 0,-3 1 6 16,-11 3-7-16,4 0 3 0,17 10-12 16,-17 4 14-16,-3-2-8 0,-3 3 13 0,2-1-16 15,-5 3 17-15,1 0-8 0,-3 3 10 0,-1-3-4 16,-1 3 0-16,0-4-9 0,2-5 8 0,-2-1 1 16,1-2 8-16,0-1-4 0,1-1 5 15,-1-2 2-15,1 1 1 0,0 0-1 16,2-1 3-16,0-1-4 0,1 0 6 0,1-2-1 15,2-1-2-15,2 0-3 0,4 0 3 0,19-9-18 16,-12 2-4-16,0-1 0 0,-2 1 0 16,-2-2 0-16,-2-1 0 0,-1 2-26 0,-2 1-31 15,-3 0-15-15,-1 4 6 0,1-6-72 16,-5-1-47-16,-1 5-46 0,-3-1-46 0,1 3 30 16,-1 3-161-16,0 0 35 0,0-8-299 15,-13-1 44-15,9 5 56 0,-1 1 40 0,-8-3 39 16,2-3 52-16,-2 2 49 0,3 4 6 15,2-1 56-15,-5-2-3 0,0-1 19 0,-1 5 18 16,-4 0 47-16</inkml:trace>
  <inkml:trace contextRef="#ctx0" brushRef="#br0" timeOffset="-28203.43">21986 15736 536 0,'0'-14'365'0,"-13"-8"-21"15,11 14-25-15,1 2-4 0,0 1-45 0,0 1-24 16,1 0-27-16,-2 1-9 0,2 2-21 0,0-2-22 15,-1 3-1-15,0 3-31 0,1 1 12 16,0 3 15-16,-3 17 2 0,3-12-3 0,0 10-5 16,0 5 4-16,0 4-21 0,0 3 3 15,0 2-8-15,0 2-20 0,12 39 4 0,-12-42-12 16,1 2-22-16,0-5 1 0,1 2-9 16,-1-5-11-16,1-2-2 0,0-4-17 0,-2-8 5 15,1-1-11-15,0-4 13 0,0-2-7 0,0 1 6 16,-1-5-1-16,0-4-6 0,0 0 4 15,0 0 14-15,0 8-15 0,0-8 1 16,0 0-17-16,0 8 10 0,-2-11-4 0,1-2-17 16,0-1-3-16,-3-12 13 0,4 8-8 0,-3-24 4 15,0 10-8-15,0-5-13 0,3 0 10 16,0 13-4-16,0-7-28 0,0-6 21 0,0-2-20 16,0 1 8-16,14-30-1 0,-10 31 12 15,-1 1-7-15,1 1 5 0,0 0-16 0,1 4 13 16,0 5-7-16,-1 1 0 0,-2 5 0 0,0 3 12 15,-1 1-13-15,0 1-3 0,0 2 1 16,1 3-3-16,2-1-3 0,-1 3 9 0,-3 0 13 16,12 13-4-16,-3 2 4 0,1 4-4 15,-1 4-10-15,1 1 23 0,0 3-12 0,-1 2 13 16,1-1-11-16,2 2 14 0,-1 2-10 16,0-3 11-16,1-3-1 0,0-1-1 0,-1-1-13 15,0 1 15-15,-2-4-6 0,1-1-1 0,-1-4 5 16,-1-1-8-16,-1-3 2 0,-2-3 4 15,0-4-10-15,-2 2 4 0,0-5 0 0,-1 1 7 16,1 0-26-16,-3-3 16 0,0 0-5 0,0 0 0 16,0 0 0-16,19-25 0 0,-12 9 2 15,0-1 4-15,-2-6-14 0,4 0 17 0,-4-3-14 16,0-2-5-16,2 0 11 0,-2 1-10 0,1 0-4 16,2 1 5-16,-1-2 2 0,0 0 7 15,-1 3-21-15,2 2 14 0,-2 6 1 0,0-2 8 16,-2 3-14-16,1 0-2 0,-2 4 8 0,0 1 8 15,-1 3-2-15,-1 0 2 0,2 0-12 16,-1 4 0-16,-1-3 1 0,1 2 3 0,-1 0 13 16,1 0-14-16,0 2-8 0,0-1 22 15,-1 0-15-15,0 1 9 0,0 0-14 0,-1 0 7 16,2 3-6-16,-2 0 7 0,0 0 13 16,0 0 6-16,13 21 3 0,-11-7 6 15,2 3-3-15,0 1 5 0,1 2 8 0,-2 3-13 16,1 3 11-16,0 0-2 0,3 0-2 0,-2-1-5 15,1 2 31-15,-1 1 9 0,2 1-30 0,0 1-3 16,0-1-3-16,-1 2-2 0,-1-2-4 16,3 1-2-16,-3-4-2 0,0 3 21 0,1-2-10 15,-3-5 4-15,1-1-23 0,1-4 21 0,-1-1-3 16,-1-5-6-16,0-2-16 0,-1-1-6 16,-1-2-1-16,1 0-3 0,-2-1 0 0,2-4 2 15,0 2-48-15,-2-3-22 0,0 0-26 0,0 0-25 16,0 0-43-16,11-11-44 0,-1-2 20 15,1-1-133-15,2-1-52 0,2-1 35 0,1 3 28 16,-3-1 29-16,2 2-291 0,-1-3 49 0,3 0 52 16,-2 4 43-16,3-1 45 0,-1 1 27 15,3 0 25-15,1 2 22 0,3 1 3 0,0-2 13 16,5 5 14-16</inkml:trace>
  <inkml:trace contextRef="#ctx0" brushRef="#br0" timeOffset="-27636.42">23135 16003 599 0,'-3'0'365'0,"0"-1"-30"15,1 1-8-15,0 0-38 0,-1 0-38 16,1 1 19-16,0 0-21 0,-1 0-11 0,3-1-1 16,-2 0-13-16,2 1-14 0,-1 0-6 15,2-1-12-15,1-2-9 0,3 2-2 0,1-2-9 16,13 4-8-16,-7-2-8 0,6 0-21 15,5 0-15-15,4 0-5 0,2 0-21 0,1 0-3 16,1 0-6-16,-1 0 3 0,-2 7-30 16,0-7 11-16,25 14-6 0,-31-11-19 0,1 1-12 15,-4-1-4-15,-1-1-30 0,-18-2-26 16,12 0-40-16,-3 0-31 0,-1 0 9 0,-8 0-104 16,9 0-14-16,-9 0-43 0,8 11-32 15,-8-10 26-15,-3 2-271 0,0-1 33 0,-1-1 37 16,-2 4 27-16,0-3 31 0,-8 5 21 15,-5-2 36-15,0 3 5 0,1 1 13 0,-6-1 1 16</inkml:trace>
  <inkml:trace contextRef="#ctx0" brushRef="#br0" timeOffset="-27373.22">23179 16274 710 0,'-4'4'396'0,"3"-3"20"0,-1 1-11 15,1-2-31-15,0 5-22 0,0-5-9 0,2 1-16 16,1 2-16-16,1-2-15 0,4 2-24 16,9 1-28-16,4 0-8 0,2 2-13 0,0-3-33 15,5-2-15-15,4 2-21 0,-2-3-11 16,-16 0-32-16,5 0-2 0,3 0-22 0,1 0-37 16,-3 0-51-16,22 10-42 0,-24-8-74 15,0 1 10-15,-8-2-172 0,1 0 25 0,-3 1-317 16,-3 0 55-16,1 1 39 0,-2-1-8 0,0 1 46 15,1-2 43-15,0 2 21 0,-1 0-6 16,2-1 46-16,8 3 23 0,0 2 60 0</inkml:trace>
  <inkml:trace contextRef="#ctx0" brushRef="#br0" timeOffset="-25336.33">24678 15949 724 0,'0'0'271'0,"0"0"-8"0,0 0-20 0,0 0 8 16,12-13-23-16,-12 13-25 0,0 0 9 16,19-25-31-16,-19 22-2 0,1-1-12 0,-1-2-20 15,0 2 13-15,-1 1-14 0,1-2-16 0,0 5-7 16,0 0-11-16,0-9-1 0,-18-10 2 0,11 11-26 15,-1-2 3-15,-2 1 4 0,-1 0-12 16,-2 0-12-16,-1 4 6 0,1-2 1 16,-2 0-14-16,-1 0 2 0,0 2-21 0,-2 0 17 15,1 3-5-15,-1-1-13 0,-1 1-9 0,9 2 9 16,-7 0-3-16,-3 0-8 0,-1 0 4 16,-27 14-1-16,22-5-4 0,1 2-6 0,0 0-1 15,0 0 9-15,3 1-9 0,-1 0 11 0,4 3-6 16,0 0-2-16,3 1-5 0,-2 2 9 15,1 0 2-15,4 2 0 0,1 1 8 0,0 1-7 16,1 2-1-16,2 2 9 0,0-1 12 16,6 2 3-16,2-1 0 0,1-13 1 0,0 8-7 15,17 26 0-15,-7-24 15 0,3-1 0 0,3-1-9 16,2-1-14-16,1 0 17 0,3-3-8 0,1 1-9 16,1-5 8-16,3 2-21 0,2-3-2 15,3-3 4-15,1-1-13 0,1-4-4 0,0 1 10 16,0-2-7-16,-2-1 6 0,4-2-5 15,-4 3-6-15,-16-3-3 0,5 0 0 0,3 0 8 16,-2 0-12-16,-3 0 7 0,-1 0-10 16,-3 0 7-16,-4 0-12 0,-2 0 7 0,-2 0 6 15,-7 0-6-15,10 0-16 0,-10 0-7 16,8 0 1-16,-8 0 5 0,7 0-15 0,-7 0-6 16,7 0-7-16,-7 0 0 0,0 0-16 0,8 0-10 15,-8 0-7-15,0 0-15 0,6 0-14 16,-6 0-15-16,0 0 10 0,0 0-71 0,7 0-26 15,-7 0-8-15,9-15-32 0,-8 15-20 16,-2-2 25-16,0-3-209 0,1 3 37 0,0-3 34 16,0 2-89-16,0-4 34 0,-1 4 63 0,1-1-8 15,0-3 26-15,0-1 21 0,0-1 34 16,15-13 5-16</inkml:trace>
  <inkml:trace contextRef="#ctx0" brushRef="#br0" timeOffset="-24474.03">25123 15433 416 0,'2'1'328'0,"0"-1"-54"0,1 0-1 16,-1 1-38-16,0 1-8 0,0-2-18 0,0 0 10 16,0 1-30-16,0-1-6 0,-1 0-29 0,1 0-3 15,0 0-13-15,-1 0-13 0,0 0 7 0,1 0-10 16,-1 0-15-16,0 0 20 0,-1 0-20 15,0 0-7-15,0 0 9 0,0 0-24 0,-1-1 5 16,1 0-9-16,-1-1 25 0,-1 0-20 0,1 2-6 16,-1-3-13-16,0 0 3 0,0 1-3 15,-2 0-13-15,0 0 1 0,-1-1 12 16,-1 2-13-16,0 0-10 0,-9-3 1 0,-2 1 1 16,3 2-1-16,3 1-9 0,11 0 7 0,-15 0-1 15,1 0-3-15,-2 0-9 0,-16 11 11 16,18-5-6-16,-1 2 0 0,0 1 6 0,1 0 0 15,2 2-3-15,-1 3-5 0,2 1 12 0,1 0 4 16,0 2-10-16,1 1 12 0,3 1-3 16,1-1-2-16,0 2-14 0,5-12 8 15,0 6 4-15,11 17 3 0,-2-16-12 0,3 0 6 16,1-4-27-16,2 1 7 0,3-3-6 0,1-4 0 16,2 0 0-16,0-3 6 0,1-1-7 0,-12-1-28 15,6 0-17-15,22-12-25 0,-20 5-16 16,-1-4-34-16,1 2 11 0,-3-3-133 0,-3-1-32 15,2-1-45-15,-4-1 28 0,0-1-259 0,1 0 12 16,-4 0 39-16,-3 0 34 0,3 0 33 16,-4 1 6-16,1-2 24 0,-3 4 50 0,0 1 30 15,-1 12-4-15</inkml:trace>
  <inkml:trace contextRef="#ctx0" brushRef="#br0" timeOffset="-23995.26">25203 15181 758 0,'0'-5'339'15,"-1"1"-31"-15,2 0-43 0,-1 0 5 16,-1 1-34-16,1 0 3 0,0 0-29 0,0-1 0 16,0 1-9-16,1 0-30 0,-1 1-3 15,-1 0-25-15,2-1-6 0,-1 3-9 0,-1 2 25 16,1-1-7-16,-1-1-11 0,0 3 4 0,1-1-3 15,-1 3 12-15,0 2-12 0,-2 8 4 0,1-4-9 16,1 9 6-16,-1-1-7 0,1 1-17 16,0 0 11-16,0 1-4 0,1-9-10 15,0 6-3-15,0 2 2 0,0 3-5 0,0 2-18 16,0 0 7-16,0 0-10 0,13 27-8 0,-10-27-2 16,1 0-20-16,1-1 1 0,-1 2-8 15,2-3-6-15,0-4-13 0,1 0-1 0,1-1 20 16,1-2-5-16,-1 0-17 0,0-3-1 0,1-2-8 15,-2-1-2-15,-1-5 6 0,-1 1-4 16,1-1-2-16,-1-2-2 0,0-1 0 0,0 1-3 16,-1-1 2-16,0-1 10 0,0 1-2 15,-1 1-13-15,2-2-23 0,-1 1-1 0,-1-2-27 16,-3 0-31-16,0 0-19 0,0 0-36 16,8 0-25-16,-1 0 16 0,13-15-105 0,-6 7-44 15,1-3-36-15,2 0-45 0,-4-1 32 0,4 0-237 16,-2-2 50-16,-2 4 22 0,-2 1 52 15,-3-2 42-15,1 0 23 0,-3 4 19 0,0 3 42 16,-2-2 37-16,-1 2 25 0,1 0 2 0</inkml:trace>
  <inkml:trace contextRef="#ctx0" brushRef="#br0" timeOffset="-18655.13">26355 16094 413 0,'0'0'430'0,"0"0"-78"15,-13 0-10-15,13 0-42 0,-18 25 46 16,15-6-45-16,0-1-8 0,3-8-34 0,0 5-7 16,0 2-31-16,0 1-9 0,0 1-17 15,0 0-12-15,0-4-25 0,0-3-5 0,0-2-14 16,0-1-11-16,0-2-4 0,0-7-8 0,0 8 9 16,0-8-18-16,0 5 8 0,0-5-26 15,-6 7-10-15,7-9-14 0,-3-1 14 0,2 0-18 16,-1-1-10-16,0-3-1 0,1-1-23 0,0-9 2 15,0 8-9-15,0-5-7 0,10-18-6 16,-5 13 4-16,1 4-5 0,2 0-4 0,1 2 11 16,1 3 0-16,3 2-3 0,-4 5-10 0,1 2 16 15,2 0-4-15,-4 1 4 0,18 12-5 0,-10-4 1 16,2 4-5-16,-1 1 13 0,-2 2-8 16,-2 2 13-16,0-2-16 0,-1-1 8 0,-2-1-10 15,-3-1 0-15,-1 0 9 0,-2-7 1 16,0 2-1-16,0-2-6 0,-2 0-4 0,0-1 15 15,0-1-3-15,-2-3 1 0,0 1-1 0,0-1 3 16,0-1-5-16,-2 1 5 0,0-5-9 0,1 0-18 16,1-2-3-16,0-1 13 0,3-11-29 15,-3 9 14-15,9-19-12 0,0 10 11 0,1 1-14 16,3 2 18-16,2 0-11 0,3 4 8 16,1 0 7-16,0 2 2 0,2 4 20 0,0 3 10 15,-1 2-1-15,-10 1-10 0,4 0 24 16,17 18 2-16,-15-7-16 0,-3 3 14 0,-2 1-10 15,-2-1 5-15,-3 1-4 0,-3 1-3 0,-1-2-4 16,-1-3 14-16,-1-1-25 0,0-10-15 0,0 9-28 16,0-3-8-16,0 1-25 0,0-7-23 15,0 7-37-15,0-7-32 0,-11 12 13 0,10-12-145 16,-1 0-51-16,1-3 32 0,1 2-251 16,1-3 22-16,0 0 41 0,2-1 36 15,7-6 32-15,-4-5 31 0,6-1 26 0,1 2 22 16,2 1-20-16,-3 0 27 0,0 1-18 0</inkml:trace>
  <inkml:trace contextRef="#ctx0" brushRef="#br0" timeOffset="-18339.29">27006 16133 222 0,'6'-4'485'0,"-2"1"-97"16,-1 1-43-16,-1 1-44 0,0 1 62 0,-1 3-17 15,-1 1-14-15,0 2-2 0,-1 1-21 16,-3 12-14-16,4-9-21 0,-5 21-29 0,2-11-6 16,1 0-28-16,1-1-22 0,1-8-27 15,0 2 10-15,0 2-21 0,15 14-22 0,-4-15-14 16,1-5 5-16,2-4-22 0,1 3-20 0,4-5-1 15,-7-2-20-15,-12-1-5 0,14 0-22 16,1 0-11-16,15-17 13 0,-17 8-27 0,2-3-6 16,-3-1 10-16,1-1-8 0,-3-1-3 15,-1-1-6-15,0-2-6 0,-3-1-1 0,-3 2 5 16,-1-3-6-16,-2 14 16 0,0-7-13 0,-16-13 2 16,3 14-3-16,-4 2 4 15,-1 4 10-15,-5 0-7 0,-2 4-22 0,2-1-6 16,12 3-27-16,-5 0-12 0,-20 14-47 0,22-8 11 15,-1 1-97-15,4 2-50 0,4-3-37 0,5 1 26 16,2-7-283-16,0 0 29 0,0 6 40 16,21 7 33-16,-3-9 39 0,7 2 36 0,2-2 27 15,4 2 23-15,0-2-1 0,0-1 9 0</inkml:trace>
  <inkml:trace contextRef="#ctx0" brushRef="#br0" timeOffset="-17825.43">27563 16173 256 0,'7'-7'433'0,"-3"-1"-50"0,-1 2-23 0,-1-1-37 16,-1-2-43-16,-1 3 51 0,0-1-6 0,0 0-24 16,-11-15-10-16,3 6-21 0,-2 4-13 15,-2 2-28-15,-2 3-18 0,-1-1-13 16,-2 5-16-16,-2 3 0 0,10 0-26 0,-19 13 13 16,9-2-17-16,3 2-17 0,-1 6 7 0,2-2-10 15,2 5-5-15,6 0-5 0,-1 2-2 0,4 0-34 16,-1-2-17-16,5-11-1 0,0 5-9 15,0-2-6-15,14 20-16 0,-3-22-7 0,2-5-39 16,4-4-3-16,-7-3-28 0,4 0-20 0,21-10-23 16,-16 0-13-16,1-4-31 0,0 0-10 15,-2-3 13-15,0-2-68 0,-2-3-46 0,-2 0-4 16,0-6-28-16,-2-2-17 0,1 0 28 0,-2 1-100 16,-3-4-6-16,-2 1 23 0,0 3 30 15,-4-5 114-15,-1 7 16 0,-1 13 131 0,0-7 39 16,-16-23 20-16,6 22 33 0,1 1 24 15,-4 3 14-15,0 2 20 0,0 3 12 0,3 0 23 16,0 3-16-16,1-1 46 0,3 4 5 0,2 2-7 16,1 2-4-16,-1 2 1 0,4 1 9 15,0 0 9-15,-3 16 6 0,5 6 20 0,-2-8-5 16,0 6 15-16,13 33-9 0,-5-16-23 16,3 1 8-16,-2 0-18 0,2-1-6 0,2 1-34 15,-3-2-3-15,3-1-10 0,-2-2-33 16,2-2-9-16,-2-3-57 0,-1-1-27 0,0-2-24 15,0-4-36-15,-3-4-32 0,1-3-43 0,6-3 13 16,-6-5-144-16,0-4-50 0,2-1 27 0,-10-1-270 16,9 0 51-16,4 0 43 0,21-10 35 0,-14 0-37 15,0 0 31-15,2-1 64 0,1-2 9 16,-1 1 27-16,2-2 16 0,2 2 33 0</inkml:trace>
  <inkml:trace contextRef="#ctx0" brushRef="#br0" timeOffset="-17350.16">28204 16075 1130 0,'3'0'381'16,"-2"0"-51"-16,0 3 72 0,-2 2-3 16,0-1-28-16,-2 13 10 0,3-8-47 0,-6 23-2 15,3-12-38-15,0 1 11 0,1 4-14 16,2-14-23-16,0 5-16 0,0 3-38 16,0-1-12-16,0-2-14 0,0-2-25 0,0-3-19 15,0-1-10-15,0-4-12 0,0-6 1 0,0 9-2 16,0-9-4-16,0 6 4 0,0-6-20 0,-3 7-3 15,2-8-16-15,-1-4-11 0,2 1 0 16,0-3-15-16,4-10-11 0,-4 7-18 0,0-7 2 16,11-20-18-16,-3 16 6 0,-1 2 0 0,4 3 4 15,-2-2-21-15,2 1 20 0,0 2-8 16,3 3 4-16,-1-2-14 0,0 2 3 0,0 4-13 16,2 0 2-16,-1 3 18 0,0 2-4 15,-2 2-1-15,-3 1 18 0,3 0-4 0,15 20 10 16,-14-7 5-16,1 3 13 0,-3 3-4 0,-1 1 4 15,-3 4 1-15,-2 2-9 0,1-2-30 16,-3-2-11-16,0 2 0 0,1-4 0 16,0-2 0-16,1 3 0 0,-2-5 0 0,0-4 0 15,-1-2 0-15,1-2 0 0,-2-4 0 0,3-1 0 16,1 0 0-16,2-1 0 0,-7-2 0 0,13 0 0 16,3 0 0-16,19-15 0 0,-18 6-52 15,0 3-162-15,-4-6-26 0,0 0-40 16,-2 3 28-16,-5 1-144 0,-3 0-55 0,-3 8 40 15,0-6-252-15,0 6 48 0,0-8 42 0,-10-4 46 16,0-1 40-16,0 5 71 0,-1-2 22 16,-2 3-6-16,4-2 62 0,1 3 28 0,3 1 17 15,1 0 10-15</inkml:trace>
  <inkml:trace contextRef="#ctx0" brushRef="#br0" timeOffset="-15494.52">22172 16900 689 0,'0'0'248'0,"0"0"-30"16,0 0 8-16,0 0-3 0,0 0 3 0,0 0 10 15,0 0-38-15,-1-14 7 0,9 14-1 16,4 0-23-16,7 0 4 0,3 0 5 0,31-8-10 15,-23 3-1-15,5 1-23 0,0 1 5 16,5-2-21-16,0 0-6 0,1 1-25 0,5-1 3 16,-2-1-13-16,1 2-1 0,3 0-18 15,5-2 17-15,3 1-16 0,3 3-3 0,3-3-6 16,2-1 0-16,2 3 3 0,0-1-15 0,2-2 2 16,0 1 6-16,-4 2-11 0,0-1 6 15,1 1-5-15,-2-2-13 0,-3 2 5 0,-1 0-6 16,0 2 0-16,-1-3-11 0,1 0 9 15,-1 2-18-15,0-3 6 0,1 2-8 0,0-1 8 16,1 2-19-16,0-2 20 0,1 3-17 0,1-2 20 16,0-1-5-16,-2 1 1 0,3-1-4 15,-2 1-3-15,1 0-10 0,0 2 0 0,0-2 6 16,-3-1 4-16,-2 3-14 0,-1-3-5 0,-4 3-4 16,0-1 9-16,-2 2 6 0,0 0-1 0,-2-2-15 15,2-1 18-15,0 3-19 0,0-4 17 16,2 2-12-16,-1-1-5 0,2 0 3 15,1 0 14-15,2-2-5 0,1 2-8 0,2 0 16 16,3 0-10-16,-1 1-10 0,-4-1 10 16,-1-1-19-16,-2 4 9 0,-3-3 6 0,-1 1 5 15,-27 2-6-15,10 0-13 0,6 0 4 0,1 0 4 16,1 0 4-16,2 0 0 0,-1 0 2 16,2 0 6-16,0 0-8 0,0 0 8 0,2 0-14 15,1 0 16-15,4 0-25 0,2 0 26 16,0 0-21-16,0 0 15 0,1 0-7 0,0 0 18 15,0 0-23-15,-3 0 2 0,0 0 2 16,0 0 13-16,-3 0-21 0,50 8 25 16,-51-6-23-16,3 2 21 0,0-1-22 0,1-1 5 15,2 2-4-15,-2 0 13 0,2 0-8 16,-2 2-3-16,3-1 6 0,-2-1 5 0,0 0-8 16,-1 2 21-16,0-2-27 0,1 0 17 15,-2 2-6-15,-3-1-5 0,1 0 14 0,-5-3-4 16,-1 4 4-16,-4-5-13 0,-2 5 2 15,-2-5 2-15,1-1 3 0,-5 1 12 0,-3-1-27 16,-1 0 23-16,-4 0-3 0,-12 0-3 16,3 0 9-16,-1 0-27 0,-2 0 7 0,0 0 17 15,-2 0 0-15,-1 0-17 0,-7 0-15 16,9 0 11-16,-3 0-25 0,-6 0-4 16,7 0-21-16,-7 0-23 0,8 0-26 0,-8 0 12 15,6 0-128-15,-6-5-77 0,8-6 26 16,-9 7-347-16,-3 0 58 0,-8-6 55 0,-1-2 54 15,-2-4 12-15,-2-2 40 0,2 0 28 0,1-1 25 16,-1-2-5-16,4 1 61 0,-2-3 50 0</inkml:trace>
  <inkml:trace contextRef="#ctx0" brushRef="#br0" timeOffset="33679.48">3416 14933 377 0,'0'0'90'0,"0"0"3"0,0 0-25 16,0 0-27-16,0 0-3 0,0 14 2 15,0-14-10-15,0 0 23 0,0 0-12 0,0 0-1 16,0 0-16-16,0 0 19 0,0 12-29 0,0-12 26 16,0 0-6-16,25 16 11 0,-25-15 5 0,1-1 16 15,-1 1-18-15,2 1 3 0,-2-2-10 16,0 0-3-16,0 3 23 0,2-3-19 0,-2 1 0 15,0-1-17-15,0 1 23 0,0 1-1 0,-2-2-7 16,2 2 2-16,2-2 4 0,-1 3 5 16,-4-3 1-16,3 0-3 0,0 0-14 0,0 0 20 15,-1 2-8-15,1-2 9 0,-1 1-7 16,1 0 2-16,0-1-5 0,0 1 9 0,0-1-11 16,0 1 4-16,0-1-12 0,0 0-2 0,0 0-7 15,0 0 4-15,-1 0-2 0,1 0 3 16,0 1-5-16,0-1 5 0,-1 1-3 0,1-1 0 15,1 0-7-15,-2-1-10 0,1 1 7 0,0 1-3 16,-1-1 10-16,-1-1-15 0,2 1 2 0,-1 0-7 16,0-2 5-16,0 1-4 0,0 1 2 15,0-1-4-15,1 0-1 0,-1-1 8 16,0 2-8-16,0 0-3 0,0-1 8 0,1 1 2 16,-2-2-6-16,0 2-5 0,0-1 4 0,1 1 4 15,1-1-8-15,-1 1-3 0,-1-1 13 0,1 0-16 16,0 1 2-16,-1-1 4 0,1 1-5 15,1-1 2-15,0 1 2 0,-1 0 6 16,1 0-12-16,-1 0 4 0,-1 0-15 0,2-2-10 16,-1 2-13-16,0-1-29 0,1 1 5 0,0 1-5 15,1 1-29-15,0-1 10 0,-1 0-121 0,2 0-160 16,0 0 23-16,2 0 25 0,0 0 18 16,1-1 11-16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0-15T08:49:27.3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1045 623 1007 0,'0'0'377'16,"0"0"-50"-16,0 0-20 0,0 0-5 0,0 0-28 16,-13 0-23-16,13 0-15 0,0 0-28 0,-21 17 14 15,15 3-12-15,2 5-18 0,3 5-13 16,-3 7-5-16,-2 1-19 0,2-4-10 16,0 7-12-16,-2 0-4 0,2-2 2 0,-1 1-32 15,-2-4 6-15,-2-1-7 0,6-6-15 0,-3-3-15 16,2-1-15-16,2-5 16 0,-3-4-8 15,1-3-21-15,1-2 3 0,-2-1 7 0,3-6-16 16,2-2 6-16,0-2 9 0,0 0 14 16,5 2 5-16,-3-6-8 0,3-2 0 15,1-1-23-15,1 4-2 0,2-4-14 0,5 0 1 16,3 2 8-16,2 2-12 0,5-1 4 0,-12 4-8 16,8 0 8-16,2 0 4 0,23 14-23 0,-16-9 11 15,-4 0-12-15,-2-2-6 0,-3 1-5 0,-2 1-36 16,-3-3-8-16,1-2-28 0,-5 3-25 15,-11-3-3-15,7 0 12 0,2 0-112 0,4-13-50 16,-13 2-75-16,0 1 29 0,0 2-247 16,0-3 44-16,0-2 13 0,-17-15 35 0,11 10 45 15,-2 0 34-15,3-1 15 0,-3-2 50 0,-4-1 20 16,2-1 13-16,1-2 17 0</inkml:trace>
  <inkml:trace contextRef="#ctx0" brushRef="#br0" timeOffset="226.6">1028 674 696 0,'-9'-10'440'16,"2"-2"-17"-16,0 5-33 0,3 0-24 0,-1 1-36 15,1 0-32-15,4 1-22 0,2-5-30 16,0 1-19-16,3 1-30 0,3-4-22 0,4 0-26 16,4 5-4-16,4-8-11 0,3 4-22 0,3 1-30 15,1 0-23-15,0 3-61 0,2 5 0 0,-4-4-106 16,-4 6-55-16,-10 0-35 0,2 0-44 15,0 0 20-15,11 17-284 0,-11-10 43 0,-7 1 51 16,1 2 16-16,-6 0 41 0,1 2 13 16,-8 4 29-16,2 5-21 0,-3-7 47 0</inkml:trace>
  <inkml:trace contextRef="#ctx0" brushRef="#br0" timeOffset="411.09">1065 819 210 0,'-8'0'510'0,"-1"5"-111"15,2-2 19-15,2-2-62 0,-3-1-57 0,7 3 0 16,-2-3-39-16,3 0-37 0,-3 0-11 16,3-4-21-16,2 4-26 0,1-3-58 0,3 5-12 15,3 0-43-15,3 3-70 0,3-4-51 16,-6-1-50-16,7 0 11 0,2 0-242 0,4 0-106 0,23-11 41 16,-22 8 26-16,3 3 23 0,-1-1 3 15,0 1 16-15,2-3 40 0</inkml:trace>
  <inkml:trace contextRef="#ctx0" brushRef="#br0" timeOffset="662.26">1394 795 560 0,'-3'-3'437'16,"-1"4"1"-16,4 1-59 0,-2-1-23 16,2 0-56-16,-2 1-30 0,4-1-27 0,-2 6-15 15,6 3 2-15,-1 1 2 0,0 5-14 0,3 3-12 16,2 0-28-16,1 2-10 0,5 5 1 15,-3-7-21-15,3 5-10 0,0-3-18 0,-2-1-14 16,0-2-12-16,-4-2-38 0,6-3-25 16,-5-2-55-16,0-1-12 0,-2-1-39 0,2-6 8 15,-1 1-79-15,-10-4-40 0,0 0-45 16,17-14 24-16,-13 7-201 0,-1-3-89 0,2-3 38 16,-5 4 26-16,2 0 16 0,-2-2 52 0,2 0 6 15,-2 11 31-15,0-15 7 0,0-2 18 16</inkml:trace>
  <inkml:trace contextRef="#ctx0" brushRef="#br0" timeOffset="892.37">1619 752 602 0,'0'-4'431'0,"1"0"-74"0,-2 2 19 15,0-2-34-15,-3 3-2 0,2 1-24 0,-2 2-30 16,3 1-19-16,-1 3-10 0,-4 6 6 0,-2 4-2 16,4-1-11-16,-7 4-42 0,2 2 1 15,-5 5-37-15,3-5-10 0,-5 4-8 16,5 3-23-16,-3-2-4 0,-1-2-41 0,2 0-21 15,1 2-34-15,-1-5-33 0,-3-5-34 0,5 1-53 16,3-2 9-16,-2-6-114 0,1-2-40 16,6-4-45-16,3 0 25 0,-2-2-256 0,5-2-14 15,-3-2 48-15,4-6 45 0,2-4 28 16,5 6 32-16,-1-5 25 0,6 2 24 0,2 0 3 16,-2-4 59-16</inkml:trace>
  <inkml:trace contextRef="#ctx0" brushRef="#br0" timeOffset="1400.73">1749 796 1093 0,'1'-5'425'0,"-1"4"-22"15,0-1-84-15,0 2-22 0,0 0-31 16,-6 3-15-16,6-4-32 0,3-1-20 0,-3 2-9 16,0 0-37-16,0 2-20 0,0 3-8 0,0-1-10 15,-3-1-18-15,1 2-6 0,1-5-13 16,0-1-3-16,2 1-12 0,-2-1-3 0,1 1-15 15,0-3-23-15,0 0-28 0,0 0-6 0,2-3 2 16,-2 0-62-16,5-2-6 0,-2 0-19 16,-2 0 8-16,1-1-1 0,0 2 1 0,-2 4 1 15,1 0 11-15,-2-2 5 0,-1 3 19 16,2-2-9-16,0 4 9 0,0 0 1 0,-1 0 17 16,1-5-9-16,0 8 8 0,1-3 14 15,-3 2-17-15,1 1 7 0,-2-1 6 0,3 3 10 0,0-3-11 16,-5 0 16-16,5 1-6 0,2-3 21 15,-6 2 8-15,6-2-10 0,-6 2 18 0,5-2-10 16,-2-1 2-16,3 1 15 0,-2 0-4 0,0-3-4 16,2 1 14-16,-2 4-10 0,0 2 12 15,-1-5-12-15,1 2 6 0,0 4 19 0,1-6-15 16,-1 7 10-16,-3-8-26 0,4-1 17 16,0 2-23-16,-1 1 4 0,1-6 1 0,-2 6 7 15,1-1-8-15,-1 2-16 0,3 0 14 0,-2-2-14 16,0 2 17-16,0 0-23 0,0-1-10 15,-1 1 5-15,2-1-17 0,1 2 3 0,-2-2-10 16,0 1 2-16,3-2-15 0,-3 1 22 0,-3-2-4 16,3 4 9-16,3-4-22 0,-3 2 3 15,0-1-17-15,-3-3-43 0,3 5-41 0,-3-4 11 16,3-4-295-16,-1 8 31 0,-3 4 27 16,-1-4 6-16,1 1-1 0,-3 7 37 0,7 2 23 15,3-1 0-15</inkml:trace>
  <inkml:trace contextRef="#ctx0" brushRef="#br0" timeOffset="2522.25">1967 877 462 0,'-2'-10'289'15,"1"0"0"-15,-3 5-27 0,3-5-16 16,-1 1-2-16,-2-1-6 0,-1-1-15 0,0 1-16 16,-4 3-19-16,1-3-21 0,-1 7 16 15,-2-5-15-15,1 0-29 0,-2 4 10 0,-1 4-23 16,0-3-5-16,-3-1-6 0,7 4-39 16,-14 15 9-16,6-7 9 0,2 6-13 0,0 4 7 15,3 0-11-15,2 3-2 0,0 6 1 16,3-2 16-16,3 1-3 0,1-1-3 0,-1 1-16 15,4-13 7-15,0 4-11 0,0 0-13 0,0 0 2 16,16 17 3-16,-9-25-18 0,1 1 9 0,3-3-16 16,3-7 10-16,-5 0-7 0,2 0-5 15,18-14-5-15,-11 4-28 0,2-4-15 0,-1-1-3 16,0-3-17-16,-2-3-5 0,-2 5-4 16,-3-5 19-16,-1 6-14 0,-1-6-13 0,-4 4 28 15,-2-1-5-15,-1-2 4 0,-2-4-21 0,-1 14 15 16,0-2 7-16,0 3 29 0,0 1 5 0,0 8-3 15,0 0 0-15,-8-6 6 0,0 16 21 0,2 1-9 16,-1 4 10-16,1 1 10 0,2 1-2 16,-1 2 4-16,2-1 7 0,0 0 5 15,2-5-12-15,1-6-1 0,0 5 8 0,12 17 0 16,-8-18 1-16,5 1 8 0,1-3-4 0,3-2 1 16,-1 0-19-16,5-6 10 0,-9-1-21 0,6 0-4 15,2 0 3-15,19-15-27 0,-15 5-5 0,-4-1-20 16,-2 0-4-16,-1-1-16 0,1-1-8 15,-4-2 0-15,-3 1 5 0,1-4-27 0,-4 2-4 16,-1-2 23-16,-3-2 6 0,-1 0-35 0,1 12 9 16,0-3 29-16,-15-16-7 0,9 15 21 0,6 3-7 15,-5 4 4-15,0 1 4 0,2 4 4 0,-1 8-10 16,-3 1 27-16,4 12 32 0,0-2 26 16,0-1-5-16,-1 4 15 0,2-1 6 15,2 1 7-15,0 2 7 0,0-15 8 0,0 7-3 16,0 3 6-16,0 0-21 0,0-1-4 0,0-2-8 15,11 14 8-15,-9-19-15 0,0-4-3 0,1-4 12 16,0 2 0-16,-1-1-24 0,-2-1 14 16,1-3 5-16,0-3-1 0,-2-1-31 0,4-1 6 15,1-7-28-15,-1-5-12 0,-1 0-14 16,1-2 0-16,1-3-14 0,1 0-17 0,-1 1 15 16,2 1-3-16,-1 3-7 0,-1-1 3 15,1 5-8-15,1-2 15 0,1 8 4 0,-1 6 11 16,2-1 2-16,-8 2-2 0,6 0 7 0,16 12-12 15,-14-4 20-15,3 1 12 0,-4 5 5 0,1-1 20 16,1 1-2-16,-1 2 13 0,1 2 0 16,-1-1 10-16,2-1-7 0,-4-1 13 0,-1-1-9 15,1-1 4-15,-4-1-8 0,0-8 8 0,1 4 11 16,-2 0 6-16,-1-3-3 0,0-3-2 16,0-2 10-16,0 0 30 0,-4 5-12 0,3-8-9 15,-2 0-2-15,0-3-4 0,-2-5-7 0,0-1-18 16,2-3-12-16,0-2-9 0,-1-2-26 0,4 11-4 15,0-7-12-15,0-2 15 0,0-1-9 16,17-21-12-16,-7 15-5 0,3 11 5 16,1-4-12-16,-1-1 0 0,1 7 11 0,-2 4-5 15,4 2-5-15,-2 4 20 0,2 1 0 0,-16 0-16 16,30 17 0-16,-15-9 9 0,2 7 6 0,-3 1 11 16,1-1-12-16,-3-3 20 0,-2 2-18 15,-1 6 17-15,-2-6-8 0,-3-2 4 16,-1 2 4-16,-1-2 2 0,-2-12-16 0,0 8 12 15,0 1-13-15,0-1-9 0,0 4-23 0,-16 4-39 16,11-9-40-16,3-1 12 0,-1 1-88 0,1-2-53 16,1-1-52-16,1 0-31 0,0-4 31 0,0 0-218 15,15 9 3-15,-3-11 49 0,2-1 32 16,2-4 32-16,1-2 40 0,1-5 16 0,-3 0 58 16,0-4-6-16,-4-2-15 0</inkml:trace>
  <inkml:trace contextRef="#ctx0" brushRef="#br0" timeOffset="2761.89">2731 820 577 0,'0'-1'441'0,"0"-6"-68"16,-4 4-49-16,4 1 58 0,0-2-54 0,-2 7-30 16,0 3-17-16,-1 2-19 0,-2 6-4 15,5 1-11-15,-4 6 7 0,0 8-9 0,1-2-29 16,2-1-12-16,1-9 15 0,0 12-21 0,12 41-14 16,-6-36-21-16,2 0 8 0,-1-7-38 15,-2-6-16-15,-2 1-11 0,4-2-2 0,-2-1-7 16,3-2-55-16,-4-2-13 0,-1-4-45 15,-1-3-31-15,0-3-27 0,-2-5-28 0,0 0-16 16,0 0 12-16,0 0-127 0,4 11-47 0,-6-13-28 16,2 2 27-16,-5-14-178 0,3-2-84 15,-3 0 68-15,2-6 20 0,-1-1 40 0,1-2 29 16,-2-1 23-16,-1-3 36 0,2 1 21 0,0 2 12 16,1 0 3-16</inkml:trace>
  <inkml:trace contextRef="#ctx0" brushRef="#br0" timeOffset="3010.55">2710 915 491 0,'-2'-21'352'0,"-2"8"-38"0,4 3-2 15,0-3-23-15,0-1-36 0,0 1 55 0,0-11-21 16,1 12-1-16,0 1-22 0,2 3-17 16,1 1-36-16,8 6-9 0,0-3-20 0,6 1-10 15,1 3-15-15,2 1-6 0,-9-1 6 0,29 18-9 16,-13-4-2-16,-4 4-8 0,-1 4-12 16,-4 0-21-16,-5-3-2 0,1 4-10 0,-9 2-24 15,-3-3 13-15,-1 2-19 0,-2-12-6 16,0 5-19-16,-17 16-25 0,11-19-14 0,-1 0-21 15,-4-5-16-15,0-3-25 0,-4-2-37 0,3-1 10 16,3-3-105-16,-1 0-33 0,-15-13-26 16,12 4-19-16,2-10 28 0,1 3-216 0,1-2-30 15,0-4 11-15,2-5 62 0,3-2 29 16,1-1-29-16,-1-3 27 0,2-9 69 0,2 24 5 16,0-10 11-16</inkml:trace>
  <inkml:trace contextRef="#ctx0" brushRef="#br0" timeOffset="3457.8">2852 535 452 0,'8'-7'439'0,"-4"1"-56"0,-5 1-56 16,3 3-42-16,0 1-35 0,5 3 32 16,0 1 5-16,1-1-3 0,3 5-29 0,-1 2-11 0,2 5-7 15,2 9-14-15,-1 1-20 0,1 1-7 16,-4 4-1-16,1 3-4 0,1 1-4 0,-3 3-31 16,-2 2 3-16,0-1-17 0,4 0-14 15,-9-2-20-15,1 0-6 0,-1-3-18 0,3 0 7 16,-3-4-24-16,1-2 10 0,-3-5-10 0,5-3-8 15,3-1-11-15,-1-4 7 0,-1-2 4 16,3-8-19-16,1 2-8 0,-3-5 10 0,0 0-19 16,7 0 1-16,18-14 21 0,-11 6-25 0,-1-6-2 15,1-1-14-15,-3-6-17 0,2-1 11 0,-1-7-13 16,0 6-7-16,-4-3 9 0,-1 0-15 16,-1 4-5-16,-4-1 20 0,-2 1-12 15,-4 3-4-15,-2 2 6 0,-1 17-2 0,0-12 12 16,0 12-13-16,-16-11 19 0,-2 11 4 0,6 9-6 15,1 1 21-15,-4 8-6 0,1 5 13 0,0 0 20 16,2 0-6-16,6 3-4 0,-1 2 26 16,3 0-12-16,4-1 5 0,-1 0-3 0,1-17-4 15,0 6-3-15,20 22 22 0,-9-20-6 16,4-1-30-16,4-2-4 0,2-6-12 0,3-2-52 16,-1-2-16-16,0-5-60 0,-10 0-49 0,5 0 17 15,20-10-194-15,-20 7 31 0,1-4-330 0,-6-2 50 16,-1 3 36-16,-5-2 42 0,-3 0 63 15,0-1 12-15,-3 6 63 0,3-2 28 16,-4-2 15-16,0 7 42 0,0 0 4 0,-5 4-14 16</inkml:trace>
  <inkml:trace contextRef="#ctx0" brushRef="#br0" timeOffset="4102.02">522 1578 326 0,'0'0'394'0,"41"-4"-41"0,-15-1-52 0,9-1 4 15,4-2-38-15,8 1 42 0,5-1-8 0,9 2-4 16,8 1-11-16,-1-1-17 0,-4 4-1 16,1 0-13-16,-30 2-13 0,24 0-36 0,16 0 11 15,13 0-32-15,12 0-6 0,113 12-17 0,-94-8-26 16,5 0-19-16,4-2-6 0,2 3-19 15,-2 0 3-15,-1-1-21 0,-6 2-21 0,-4-3-9 16,-6 0 12-16,-8-1-13 0,-53-2-3 16,19 0-24-16,84 9 5 0,-78-7-4 15,-9-2-1-15,-8 1 9 0,-7-1-5 0,-30 0-10 16,9 0 7-16,4 0 5 0,-1 0 1 0,-2 0 4 16,-5 0-9-16,-4 0 6 0,-3 0-30 0,8-9-40 15,-22 8-38-15,-2-3-44 0,-2 3 12 16,-2-2-139-16,-1-1-56 0,0 0 27 0,-3 1-286 15,-1 0 16-15,-7-3 54 0,-1-3 42 0,0 1 31 16,-5-2 44-16,1 2 23 0,0-1 23 0,2-1 25 16,-3 1 40-16,6-1 4 0</inkml:trace>
  <inkml:trace contextRef="#ctx0" brushRef="#br0" timeOffset="10469.63">5673 1156 726 0,'0'0'332'0,"0"0"-36"0,0 0-29 15,0-13 16-15,0 13-52 0,0 0 9 16,0 0-30-16,0 0-23 0,0 0-20 0,0 0 4 16,0 0-15-16,0 0-16 0,0 0-11 0,11 10-13 15,-9 5 13-15,-2-6-14 0,0 6-2 16,0 2 5-16,0 5 11 0,0 2-16 0,0 4 11 15,0 3-9-15,0 1-14 0,0 2 3 16,9 34-9-16,-8-30-15 0,-1-1 3 0,0-18-17 16,0 6-3-16,0 6-1 0,0 1-19 0,0-2 0 15,0-1 3-15,0-1-4 0,0-4-15 0,0-2-5 16,0-5 6-16,0-2-3 0,0-4-2 0,0-2-8 16,0-1-11-16,0-2-21 0,0-6-19 15,0 0-45-15,0 0 8 0,-6 10-78 0,6-11-31 16,0-4-44-16,0 0-25 0,-1 0-17 0,1-3 24 15,-2-10-239-15,2 9-11 0,0-5 41 16,0-4 73-16,0-1-21 0,0-1 68 0,0 0-13 16,0-1 38-16,0 0 30 0</inkml:trace>
  <inkml:trace contextRef="#ctx0" brushRef="#br0" timeOffset="10960.93">5697 1164 869 0,'-8'-1'309'0,"7"-2"-17"0,-1 1-37 16,5-1-6-16,-5 1-24 0,0 0 11 15,-1-1-30-15,1 0 4 0,2 2-18 0,1-2-34 0,-1 0 8 16,2 3-21-16,-3-3-1 0,7-1-15 15,-5 0-15-15,5 1-10 0,0-2-10 0,5 1 8 16,2-2-30-16,5-1 9 0,0 3-19 0,2 3 0 16,-9 1-15-16,6 0 22 0,4 0-28 15,25 13 3-15,-22-6 10 0,-1 1-23 0,0 1-2 16,3 3 7-16,-5 0-8 0,0-2-11 16,0-1 10-16,-5 3-16 0,-1 0 8 0,-5-4 16 15,1 3-24-15,-3 0 7 0,-5-3 12 0,-1 1 1 16,-2-1 12-16,0-8 11 0,0 8-6 0,0-1 12 15,-13 15-6-15,2-7-2 0,-1-3-6 0,-2 0 3 16,-1-2-14-16,0 0 3 0,0-1-19 16,-2 1 10-16,0-3-1 0,0 0-13 0,-1-1 11 15,0 1-15-15,1-3-5 0,2-1-14 16,2 1-2-16,4-3-8 0,0 3-12 0,9-4-11 16,-7 0-31-16,7 0-12 0,-9 0 8 15,9 0-74-15,-8 0-35 0,8 0-29 0,-7 0-55 16,-2-13 29-16,10 9-280 0,0-1 38 0,5-9 37 15,0 2 10-15,5-5 48 0,3 2 39 16,5 3 20-16,4-2 8 0,3 2 25 0,5-3-7 16</inkml:trace>
  <inkml:trace contextRef="#ctx0" brushRef="#br0" timeOffset="11423.21">6510 1162 462 0,'0'1'381'15,"2"0"-61"-15,-1-1-15 0,-1 1-19 16,-3-1-36-16,1 0 39 0,6-1 2 16,-2 2-22-16,-1-2-18 0,0 2-13 0,2-1-22 15,1 0-26-15,-5-1-18 0,10 1-15 0,3 1-10 16,-3-2-3-16,8 1-4 0,-8 0 2 0,7 0-25 15,5 0 6-15,3 0-14 0,4 0-15 16,-3 0-17-16,2 0-5 0,-1 0-13 0,-1 0-17 16,-2 0-20-16,-5 0-27 0,0 0-25 0,-4 0-27 15,0 0 6-15,7 6-94 0,-16-6-10 16,-3 3-39-16,-1-1-24 0,-3-1-24 0,-1-2 22 16,-12 2-279-16,7 0 38 0,-9-1-19 0,17 0 33 15,-13 0 28-15,-1 0 24 0,-1 0 50 16,-1 0 53-16,1 0 4 0</inkml:trace>
  <inkml:trace contextRef="#ctx0" brushRef="#br0" timeOffset="11673.39">6575 1323 222 0,'-1'4'473'15,"1"-4"-83"-15,-1 3-28 0,1-1-47 0,2 0 17 16,0 0 10-16,2 0-38 0,1-1 1 15,0 2-30-15,1-3-21 0,13 4-12 0,0-4-27 16,1 1-28-16,2 1-17 0,1-1-14 0,-1-1-22 16,-10 0-4-16,5 0-41 0,3 0-33 15,0 0-17-15,0 0-58 0,2 0 3 0,-1 0-92 16,20-11-42-16,-23 8-47 0,-3-1-75 0,1-1 25 16,1 3-251-16,-3-1 18 0,-5-1 49 15,2 1 39-15,6 0 20 0,8-3 23 0,0-2 24 16,5 3 3-16,-5 1 40 0</inkml:trace>
  <inkml:trace contextRef="#ctx0" brushRef="#br0" timeOffset="13043.06">7518 1023 669 0,'0'0'266'0,"0"0"0"0,0 0-34 15,0 0 14-15,0 0-12 0,0 0-23 16,0 0 25-16,0 0-44 0,0 0-22 0,0 0 32 16,0 0-5-16,0 0-14 0,0 0 10 0,0 0-31 15,0 0 18-15,0 0-21 0,0 0 2 16,0 0-8-16,0 0-9 0,0 0-8 0,0 0-17 16,5-27-17-16,5 24-7 0,-1-6-17 0,6 1-14 15,4 1 1-15,0-3-11 0,6 2-15 16,1 2 2-16,4-4-10 0,1 10 1 0,0 0-2 15,-17 0-7-15,31 12-2 0,-19 1 2 0,-5 1-13 16,-1 0 1-16,-5 0 5 0,-4 2-7 16,-2 0-2-16,-2-3 8 0,-1 0 2 0,-5 0-8 15,1-1 3-15,-2-12-9 0,0 10 22 16,0 2-17-16,-16 8 22 0,9-13-4 0,-2 0-11 16,-2-2 11-16,-1 0-5 0,-4-1-3 0,3 1-2 15,1-1 3-15,-4-1 0 0,-2 0-10 0,5 1-4 16,2-1 6-16,-1 0-1 0,2-2 5 15,1 1-17-15,3-1-2 0,-3 2 16 0,2-3-4 16,5 0 2-16,-2 2-3 0,2-2-8 16,2 0 10-16,0 0-9 0,0 0 8 0,2 0-16 15,0-2 18-15,1 4-8 0,0-2-2 0,4-2-1 16,7 0 2-16,-2-2-8 0,-12 4 6 0,14 0-8 16,3 0 0-16,2 0 12 0,-1 0-8 15,23 13 3-15,-24-8 2 0,4 5 2 0,0 0-1 16,-3 2-7-16,-2-2 9 0,-5-1 0 0,0 2-3 15,-1-1 0-15,-1 2 12 0,0-2-9 16,-2-2 7-16,-2-1 7 0,-3-1-4 0,0-1 3 16,-1 1 2-16,0-1 14 0,-1-1-1 15,0-4 5-15,0 0 9 0,0 7 1 0,0-7 0 16,-19 18-3-16,8-9 5 0,-1 1 6 16,-3-4 4-16,0-1-19 0,-3 0 1 0,-2 0-11 15,0-2 3-15,-1 0 5 0,0-3-18 0,-1 0-1 16,11 0 1-16,-4 0-5 0,-4 0-7 15,-1 0 3-15,0 0-3 0,-20-10-12 0,21 7-12 16,1-2 4-16,0 2-31 0,4 0 3 16,3 2-15-16,2-3-34 0,0 1-19 0,1 1-11 15,2 0 13-15,1-1-115 0,-1 0-42 0,3-2-72 16,-8-14 32-16,11 3-268 0,0 0 48 0,0 7 43 16,0-3 24-16,0 2 35 0,0-2 52 15,13-14 36-15,2 11-4 0,-5 1 33 0,3 0 32 16,4 3-30-16</inkml:trace>
  <inkml:trace contextRef="#ctx0" brushRef="#br0" timeOffset="14285.84">10381 1199 907 0,'0'0'303'0,"0"-15"-37"0,25-10-7 16,-28 17 20-16,-2-2-20 0,5 10-25 0,-7-19-26 15,0 9 11-15,-4-2-13 0,1-3-11 16,-2-2-12-16,1 5-5 0,-3 0-18 0,-1 5-18 16,2 0 0-16,-1 2-12 0,-3 5-15 15,8 0-3-15,-21 10-16 0,7 2-1 0,1 7-10 16,1 2-1-16,-2 6-13 0,0 0 9 0,2 1-11 16,7-5-1-16,4-4-15 0,4 3-2 0,3-3-1 15,-2 1-4-15,5-7-14 0,0 0 9 16,0-13-6-16,0 12 4 0,16 13-14 0,-6-14 2 15,2-2 2-15,-1-5-3 0,1-4-4 0,-3 0 3 16,5 0 4-16,18-15-6 0,-12 8-5 16,8-7-10-16,-2 1-9 0,-4-3 11 0,-3 3-3 15,2-11-2-15,-6 5-7 0,2 1 10 16,-6 2-13-16,0 3 8 0,-3 5 3 0,-1 0 3 16,-3-5 3-16,0 7-5 0,-1 4-14 15,-2 1-1-15,-1 4 12 0,0 3 18 0,-3 8 11 16,2 2-10-16,1-9 15 0,0 5 3 0,-7 20 25 15,2-6-1-15,1-3-7 0,-3 4 0 16,2 0-1-16,0 0 10 0,2 2-15 0,0 3-9 16,-1-1 4-16,2 1-7 0,0 0-13 15,1 0 15-15,-2-2-20 0,3-13 6 0,0 5 4 16,0 0-17-16,0 2 10 0,0-4-3 16,0-2-7-16,0-5 15 0,0-2-11 0,0-1-10 15,0-3 7-15,0-7-7 0,0 8-2 0,0-8 13 16,0 5 7-16,0-5-19 0,14 5 5 15,-10-6-6-15,1-3-3 0,5-7-23 0,-2-1 2 16,2-2-11-16,-1-4-18 0,3-3-34 16,-2 2-21-16,1-4-30 0,2 0-51 0,-1 2 15 15,1-1-111-15,-3-2-48 0,6 5 30 0,-3-1-260 16,1-2-12-16,-1 3 51 0,5-1 53 16,-1 1 24-16,-2-1 33 0,10-9 38 0,-2 5 26 15,0 0 23-15,3 5 11 0,-4 0 10 16</inkml:trace>
  <inkml:trace contextRef="#ctx0" brushRef="#br0" timeOffset="14617.64">10820 1138 935 0,'4'1'379'0,"-8"-4"-52"15,0 5 40-15,4-1-18 0,0-1-43 0,-1-1 4 16,1 0-24-16,1 3-5 0,-1-2-7 16,2 0-11-16,-1 0-30 0,0 0-26 0,2 2-29 15,2-4-17-15,1 0-21 0,1-1-13 0,3 0-14 16,7-2-5-16,2 1-16 0,-1 1-9 16,3 1-11-16,3 0 6 0,1-2-38 0,2 2-19 15,1 1-27-15,1-2-17 0,-3 0-9 16,-1 3-38-16,-2-2-15 0,-13 2 9 0,4 0-110 15,-2 0-31-15,-2 0-31 0,1 0 22 0,2-15-189 16,-7 13-95-16,-7-5 21 0,-5 4 51 0,4 1 47 16,-2 0 28-16,-5 6 23 0,4-4 8 15,-6 1 2-15,1 1 24 0,-3 4-12 0</inkml:trace>
  <inkml:trace contextRef="#ctx0" brushRef="#br0" timeOffset="14862.29">10857 1284 646 0,'0'2'412'0,"-1"0"-36"0,-2 1-48 15,3-1-8-15,-2-1 4 0,4 3-4 16,0-3-11-16,0 1-16 0,1 0-27 0,1 1-17 16,2-1-35-16,9 3-17 0,1 0-23 0,2-1-22 15,2-3-18-15,0 1-9 0,2-2-41 0,-1 0-45 16,0 2-23-16,-9-2-55 0,6 0 5 0,3 0-119 15,18-11-31-15,-19 8-45 0,0 0 22 16,-7 1-215-16,6-3-67 0,1 0 36 16,-3-4 48-16,-5 8 8 0,5-2 26 0,-2-1 23 15,2 3 41-15,-17 1-13 0,14 0-2 0</inkml:trace>
  <inkml:trace contextRef="#ctx0" brushRef="#br0" timeOffset="16038.02">11646 942 232 0,'0'0'378'0,"0"0"-50"16,-12 10-30-16,9 5-12 0,3-8 7 0,-10 21-28 16,7-10-36-16,1 2-11 0,-1-1-23 15,-3-2-21-15,3-1 35 0,2 0-40 0,-1-3-8 16,-1 0-5-16,3-6-23 0,0 0-5 16,0 1-20-16,0-1 18 0,0-7-32 0,0 5 4 15,0-5-12-15,0 0-1 0,15 14-3 0,-12-14 4 16,4 0-4-16,1 1-15 0,3-1 8 15,-11 0-5-15,11 0-25 0,4 0 8 0,0 0 5 16,0 0-18-16,-1-6-3 0,2 6 9 0,1 0-20 16,2 0 3-16,0 0 5 0,24 3-13 0,-23 6-6 15,4-1 12-15,-6 4 0 0,-1-2 2 16,-4 2 4-16,-3-1-3 0,-1 3 1 0,-2-1 1 16,-1-2 14-16,-2-1-7 0,-3-2 5 0,1 0-4 15,-2-8 30-15,0 11-22 0,-11 10 32 16,3-9-10-16,-2-1 1 0,-2-1-21 15,-4-3-2-15,-1 0-8 0,0-2 3 0,-3-2-9 16,1 1-18-16,-3-2-33 0,-2-1-9 0,3-1-26 16,0 2-25-16,4-2-27 0,9 0 13 0,-5 0-109 15,-14-11-51-15,11 5-79 0,11 1 30 16,-2-2-246-16,0 4 46 0,5-1 40 0,2-1 9 16,-1 0 10-16,2 2 37 0,10-11 54 15,-1 1 26-15,1 2-23 0,5 2 15 0,3-5-3 16</inkml:trace>
  <inkml:trace contextRef="#ctx0" brushRef="#br0" timeOffset="16397.5">11662 988 529 0,'-8'-2'400'15,"7"1"-45"-15,-3-3-7 0,3 7-44 0,2-6 12 16,-2 6 1-16,2-6-21 0,2 2-44 16,0 1-23-16,3-2-26 0,7 1-4 0,1 1-25 15,-4 0 1-15,6 0-12 0,4 0-15 0,3 0-14 16,4 0-18-16,2 0-17 15,31-8-10-15,-44 8-2 0,8 0-18 0,5 0-43 16,0 0-28-16,0 0 0 0,0 0-113 0,-3 0-13 16,-3 0-35-16,-3 0-36 0,-4 0-30 0,0 0 20 15,8-13-261-15,-17 9 37 0,-2 1 32 16,-3 3 11-16,-3 2 9 0,-3-5 25 0,-7 0 24 16,4 0 19-16,-2 1 11 0</inkml:trace>
  <inkml:trace contextRef="#ctx0" brushRef="#br0" timeOffset="18927.55">4321 1177 665 0,'0'15'332'0,"3"11"-17"0,-5-14-18 0,1 0-16 15,-1-2-10-15,1 2-34 0,1-2-8 16,-1 0 12-16,1 0-31 0,-1 2-24 16,1-2-15-16,0 4-10 0,0 0-35 0,0-2 10 15,0 0-9-15,0-3-54 0,0-1-5 0,0-1-74 16,0-1-20-16,0-6-36 0,0 7-40 16,0-7-52-16,0 0 15 0,-1 8-326 0,4-10 17 15,-1 0 47-15,1-2 37 0,1 0-3 0,-1-1 33 16,5-7 13-16,1-1 39 0,-1 1-25 15</inkml:trace>
  <inkml:trace contextRef="#ctx0" brushRef="#br0" timeOffset="19482.02">4359 1027 400 0,'-10'-10'414'16,"4"8"-76"-16,-2-3-37 0,-6 1-48 0,5-4-21 15,-4 5-39-15,-3 3 11 0,8 0-40 16,-5 0-12-16,-15 12-2 0,11-6-10 0,-1-1-14 16,1 4-17-16,4 8 7 0,-1-2-19 0,-4-1-16 15,2 6-8-15,-1 4 25 0,5-3-1 16,0 1-12-16,1-1-1 0,2-1 4 0,1 0-4 16,0 1 9-16,0 1-16 0,3 3 1 0,0-1-10 15,2 2 2-15,0-2-11 0,3 2 4 16,0-13-28-16,0 4 13 0,11 28-2 0,-3-20 1 15,1 1-8-15,3-3-18 0,-1-4 0 0,4 4 10 16,2-5-9-16,2-3 4 0,-1 0-11 0,4-1 9 16,1-4-4-16,5-2-1 0,1 1 0 0,-3-5-1 15,3-1-2-15,-17-3 14 0,9 0-11 16,26-12 1-16,-20 6-11 0,-2-3 14 0,-1-5-9 16,-2 1-2-16,-1-2-4 0,-3-1 7 15,-1-1 4-15,-1-1-18 0,-2 0-2 0,-1-4 15 16,-3-2-9-16,-1 0 3 0,6-17-12 0,-4-1 19 15,-3 3-22-15,0 1 10 0,-5 2 5 0,-1 3-9 16,-2 17 15-16,0-8-16 0,-12-23 22 16,5 24-1-16,-2 3-10 0,-3-4 9 0,-2 7 7 15,0 2-5-15,-5 4-5 0,-5 3 0 0,1-1-6 16,0 1-2-16,-4 4 4 0,3 1 1 16,12 3-7-16,-7 0 2 0,-3 0-20 0,-22 11 6 15,18-5-17-15,7 2-43 0,-4-1 7 16,5 2-19-16,3-1 7 0,4 4-87 0,4-1-12 15,-1 0-29-15,-5-1-40 0,9 2 25 0,-2-1-272 16,4-3-2-16,2-8 39 0,0 7 38 0,12 10 13 16,-2-10 48-16,1 2 25 0,0 0 18 15,-1-3 45-15,0 4-21 0</inkml:trace>
  <inkml:trace contextRef="#ctx0" brushRef="#br0" timeOffset="21524.96">789 2705 551 0,'0'0'305'0,"0"0"-37"15,0 0-27-15,0 0-37 0,0 0 6 0,0 0-15 16,0 0-9-16,0 0 18 0,0 0-25 0,0 0-4 15,-11 16-19-15,4-16 29 0,1 5-13 16,-1 0-13-16,-2-4-1 0,0 0-1 0,-2-1-24 16,2 2 4-16,3-2-13 0,-6 0-13 15,1 0-14-15,-12-12 4 0,12 5-9 0,-3-3-9 16,3 1 5-16,-3 1-19 0,5-6 8 0,1 4-12 16,5 2-19-16,3-4 7 0,-2-2-8 0,2 14-15 15,1-23 1-15,-1 23-14 0,0-10 11 16,19-12-24-16,-7 15 2 0,-1 2 17 15,2 3-17-15,-4 2 1 0,2 0-8 0,19 16 14 16,-12-1-4-16,2 4-4 0,0 1 3 0,0 4 1 16,-4 2 7-16,-2 3-8 0,-3-2 16 0,-2 2-8 15,-2-3 18-15,-3-1 1 0,-1-1-1 16,-3-2 8-16,0-10 7 0,0 5-10 0,-17 21 13 16,9-19-7-16,-3 3-8 0,-3-6 5 0,-2 0-5 15,0-2 0-15,-1-5-15 0,1 2-4 16,-3-5 11-16,2 0-16 0,0-1 1 0,0-2-12 15,1-1-5-15,1-5-12 0,7 3-5 16,0 0-1-16,-10-14-10 0,8 5-11 0,2 1-5 16,3-4 7-16,1 2-9 0,4-2-1 0,0 0 7 15,2-2 16-15,1 2-13 0,5 2 19 16,-1 0-11-16,4 3-12 0,1 0 9 0,2 4 7 16,-1 3 11-16,-7 0 4 0,6 0 19 0,17 14-6 15,-13-2 0-15,0-1 21 0,-1 2-1 0,-4 0-10 16,3-1-3-16,-4 0 12 0,0-1-3 15,-3-2 1-15,1 2 0 0,-3 0-6 16,1-7-14-16,-2-1-24 0,-2 1-21 16,2-1 4-16,0 1-84 0,-4-4-19 0,0 0-63 15,14-12-72-15,-5 8 29 0,0-5-192 0,1 3-53 16,0-2 34-16,1 0 34 0,0-2 26 0,1-1 21 16,-1-1 51-16,3 3 43 0,-5-4-1 15,3 2 6-15</inkml:trace>
  <inkml:trace contextRef="#ctx0" brushRef="#br0" timeOffset="22203.28">884 2527 359 0,'-11'-19'339'0,"-1"5"-14"16,1 2-52-16,0 4-1 0,-1 1-31 15,-1 0-16-15,-1 4-38 0,-1 3-9 0,-3-5 12 16,0 5-23-16,-2-3-18 0,-1 1 9 0,12 2-23 15,-24 3-12-15,24-3-24 0,-22 12-10 0,10-5-10 16,5 2 4-16,-8 4-9 0,1 1-2 16,1 3-35-16,-1 0-5 0,-1 0 35 0,5 3-7 15,-1-2-31-15,3 0-3 0,-2 4 22 0,4-3-4 16,3 1 0-16,-1 1-17 0,1 4 3 0,4-2 26 16,-3 4 2-16,1 0-3 0,4 2-4 15,1 1-3-15,-1 4 20 0,5-3-4 0,1 0 3 16,-2 2-5-16,2-16 1 0,0 5-5 0,0 5 4 15,0 0-11-15,14 31 3 0,-8-29 13 0,1-1-12 16,2-3 5-16,0 0-16 0,5-1 14 16,1-1-2-16,1-2 5 0,0-1-14 0,0-3-6 15,1-2 2-15,1 1-9 0,3-1 7 0,6-1 10 16,-7-1-2-16,3-2-11 0,3 0 5 16,1-2-18-16,-2-5 11 0,2-3-3 0,-13-1-4 15,10 0-12-15,28-10 10 0,-21 2-2 16,4-3-16-16,-7-4 20 0,6-1-19 0,0-3 2 15,-2-3 9-15,1 0-1 0,-4-6-19 16,-2 1 13-16,0 4-23 0,-3-2 18 0,-3 0 3 0,-3 3-9 16,-7 1-17-16,2 1 12 0,1-4 7 15,-3 2 4-15,-1-4-13 0,-2 3 7 16,-3-4-9-16,-1 1 14 0,-1 0-13 0,-2-4 1 16,-1 18 8-16,0-12 10 0,-13-31 4 0,3 25-7 15,-4-1 12-15,-1 0-15 0,-2 6 21 0,-3 0 1 16,-2 0-22-16,-5 8 15 0,2-3-6 15,-2 3-10-15,0 1-6 0,-1 1 17 0,-1 5-23 16,-2-4 1-16,1 6 10 0,-7 0-2 0,3-3-14 16,5-1 5-16,4 7 17 0,6 1-2 15,-6 2-14-15,12 2-15 0,-4 0-26 0,-1 0-24 16,-20 9-20-16,19 0-37 0,2 2-14 0,-1 3 13 16,5 2-65-16,-1-1-21 0,5 0-38 15,-2-1-32-15,2 6 25 0,-2-4-196 0,6-3-51 16,3-1 31-16,2 0 16 0,2-4 56 15,3 1 16-15,1 2 28 0,-1-1 37 0,11-1 26 16,-5-1 20-16</inkml:trace>
  <inkml:trace contextRef="#ctx0" brushRef="#br0" timeOffset="24928.6">1962 2943 595 0,'0'0'330'0,"0"-14"-31"0,0 14-53 0,0 0 18 16,0 0-31-16,-9-27-3 0,7 25-43 16,1 0-20-16,0-1-19 0,0 2 3 0,-1 1-25 15,1 1 10-15,-1 1-17 0,1 3 32 0,-1 2 9 16,2 13 5-16,0-1-8 0,0-7-8 15,0 3-16-15,0 6-1 0,0 1-2 0,0 0-10 16,11 22-7-16,-7-26-9 0,-2-6-3 16,-2 8-7-16,2-9-15 0,-2 0-1 0,1-4 4 15,-1-2 11-15,0-2-1 0,2 3-3 16,-2-3 17-16,0-3-4 0,0 0-33 0,0 0 15 16,-3 0-10-16,1-2-15 0,1-2-15 0,-2 1 11 15,1-2-20-15,-1-9-14 0,-5-1-6 16,5-2 8-16,0-2-7 0,2 2-9 0,0 0-10 15,1 6 20-15,0-2-25 0,0-2 16 16,0-1-17-16,16-16 16 0,-5 15-18 0,-3 5 3 16,9-2 1-16,-3 0 1 0,1 2 7 0,2-1 8 15,4 3-23-15,-4-1 11 0,2 5 6 0,-2 3-3 16,3 0 0-16,-11 3 14 0,5 0-7 16,22 15 20-16,-19-3-3 0,3 3 9 0,-3 3-20 15,-4 1 31-15,1 1 3 0,-4 4-1 16,-2 3-5-16,-2-1 2 0,1 0-11 0,-3 0 2 15,-1-2-7-15,-1-2 3 0,-2 1-17 16,0-6 21-16,0-11-11 0,0 5-5 0,0 0-24 16,0-1-20-16,0 0-14 0,0-3-5 0,0-7-29 15,0 7-34-15,0-7-52 0,0 0 15 0,-7 9-104 16,5-13-48-16,0 2-30 0,2-3 29 16,0 3-267-16,0-4 21 0,0 1 53 0,1-1 38 15,6-6 35-15,-1-2 35 0,4 3-2 0,2-2 64 16,6 2 7-16,2-2-7 0,0 2 14 15</inkml:trace>
  <inkml:trace contextRef="#ctx0" brushRef="#br0" timeOffset="25212.87">2714 3007 486 0,'-1'0'480'0,"-1"2"-26"15,1-4-44-15,0 4-32 0,0-2-30 0,0 0-22 16,1-2-6-16,0 2-37 0,1 0-20 0,-1 0-22 16,2-1-18-16,2 1-15 0,2-1-14 15,12-1 4-15,1-1-24 0,4 0-11 0,-1 3-25 16,4-2-3-16,0 2-32 0,-15 0-11 0,7 0-40 16,2 0-31-16,-1 0-60 0,1 0-44 15,-3 0 7-15,-1 0-163 0,-4 0-76 0,6 10 30 16,-14-9-294-16,-2 0 50 0,0 1 68 0,-2-2 20 15,-2 3 31-15,1-2 28 0,-2 0 46 16,-3 3 18-16,0-3 22 0,-10 6 29 16</inkml:trace>
  <inkml:trace contextRef="#ctx0" brushRef="#br0" timeOffset="25430.97">2739 3163 961 0,'-1'1'447'0,"0"3"-26"15,1-2-8-15,2-1-19 0,0 1-25 0,1 0-22 16,3-1-19-16,-1 1-11 0,2-1-44 0,11 0-41 16,-3 0-18-16,6-1-9 0,-2 0-43 15,1 0-35-15,1 2-59 0,-12-2-31 0,6 0-63 16,-2 0-49-16,7 0 8 0,-5 0-155 0,1 0-89 16,0 0 31-16,2 0-244 0,19-14 17 15,-16 12 65-15,1-3 47 0,4 2 2 0,3-2 12 16,2 0 43-16,-4-2 34 0,3 1 39 15,4-3-31-15</inkml:trace>
  <inkml:trace contextRef="#ctx0" brushRef="#br0" timeOffset="25720.24">3635 2917 742 0,'1'-3'538'0,"0"1"-84"16,-1 2-61-16,0-1-41 0,1 0-54 0,-1 1-20 15,0 1-31-15,0 2 17 0,-1 3-3 16,-1 12-9-16,2-8-3 0,0 9-8 0,0 3 9 16,0 7-29-16,11 26-35 0,-9-23-20 15,1 0-17-15,0-2 1 0,0 0-11 0,-1 0-15 16,0 2-12-16,-1-4-12 0,-1-15 6 0,0 4-9 16,0 1-71-16,0-1-27 0,0-2-48 0,0-3-40 15,0-4-34-15,0-1 12 0,0-7-154 16,0 0-64-16,0 0 29 0,-13 9-282 15,12-13 54-15,0-1 41 0,-1-10 38 0,-3-4-2 16,4-6 34-16,0 2 40 0,0-2 22 0,1 0 32 16,-2-3 39-16,2 15-27 0</inkml:trace>
  <inkml:trace contextRef="#ctx0" brushRef="#br0" timeOffset="26015.02">3635 3025 897 0,'0'-6'397'0,"0"-1"-55"16,0 1 1-16,0-5-13 0,11-16-25 0,-5 9-36 15,3 2 0-15,4 2-32 0,-2 0-20 16,3 2-7-16,2 3-24 0,2 1-6 0,3 2-26 16,2 3-6-16,-11 3-11 0,4 0-5 0,24 16-4 15,-17-6-1-15,-1 1-1 0,-4 4-14 0,-2-1-13 16,-1 4 11-16,-4-1-16 0,-3 1 2 0,-3 0-15 16,-4-2-4-16,0-2-16 0,-1-5 9 15,0 2-30-15,-14 14 2 0,4-12-4 0,-2-3 8 16,-1 0-18-16,-4-1-34 0,-1-4-21 15,-1 0-22-15,-1-3-14 0,0-1-44 0,11-1-27 16,-5 0 13-16,0 0-128 0,-12-17-26 0,18 12-61 16,1 0 30-16,3-3-229 0,2 2 24 15,0 0 43-15,2 6 63 0,0 0 13 0,0-7 28 16,0 7 12-16,23-18 6 0,-8 10 26 0,6 3 3 16</inkml:trace>
  <inkml:trace contextRef="#ctx0" brushRef="#br0" timeOffset="26299.35">4182 2917 696 0,'2'-3'480'0,"-1"0"-61"0,1 1-62 16,0 2-54-16,1 0-21 0,0 1 6 0,2 1-3 15,9 9-11-15,2 1 6 0,0 2-6 16,2 4-13-16,0-1-19 0,0 0-11 15,1 3-28-15,-1 0-10 0,-2 1-18 0,1-2-21 16,0 0-10-16,-3-1-23 0,-1-3-20 16,-2-3-39-16,-1-1-25 0,-3-3-40 0,0-2-22 15,-4-3-28-15,-1-1-36 0,2-1 9 0,-4-1-121 16,0 0-59-16,0 0-48 0,6-12 27 16,-5 7-220-16,1-12-17 0,0-4 28 0,-1 4 68 15,2-3 4-15,-2-1 53 0,0 3 13 16,0-3 22-16,-1 12-2 0,0-2 5 0</inkml:trace>
  <inkml:trace contextRef="#ctx0" brushRef="#br0" timeOffset="26493.37">4476 2959 660 0,'0'-8'347'0,"0"8"-38"16,0-7 0-16,0 7 0 0,0-7-39 0,0 7-4 15,0 0-21-15,-12-14 29 0,10 15-29 16,-1 2 15-16,-1 1-13 0,-5 9-19 0,-2 3-6 16,0 4-5-16,-2 2-19 0,2 0-20 15,0 0-16-15,-2 1-15 0,2-3-28 0,-1 1-7 16,2-4-47-16,1 0-33 0,-3-7-46 0,5 2-53 15,3-2 7-15,0-6-164 0,0-3-70 16,4-1 26-16,0 0-273 0,0 0 17 0,0 0 60 16,-9-10 35-16,9 3 30 0,0 3 26 0,0-1 12 15,-1 0 22-15,2-1 31 0,-2 0 16 16</inkml:trace>
  <inkml:trace contextRef="#ctx0" brushRef="#br0" timeOffset="26714.45">4233 3078 661 0,'-4'0'411'0,"1"-1"-5"0,1 1 2 16,0-1-24-16,1 0-34 0,-1 0-8 0,1 2-16 16,0-2-26-16,1 1-24 0,0-2-13 15,2 2-34-15,0 0 5 0,3 0-18 0,1-1-30 16,11-1-16-16,2 0-16 0,-9 2-34 0,23-6 11 16,-8 1-53-16,1 1-21 0,1-1-50 0,-3-2-45 15,2 2 5-15,2 0-178 0,-3-4-64 16,3 5 25-16,-3-1-309 0,-3-1 19 15,-2 3 41-15,1-3 35 0,-2 5 27 0,-8 1 27 16,4 0 25-16,4 0 25 0,2 0 24 0,-1 0 55 16,24 13-40-16</inkml:trace>
  <inkml:trace contextRef="#ctx0" brushRef="#br0" timeOffset="27277.95">5026 2941 212 0,'5'-15'534'16,"-3"3"-121"-16,-2 3 4 0,0-1-48 16,0 10-14-16,0-7-6 0,0 7-31 0,0-8-21 15,0 1-22-15,0 7-34 0,0 0-22 0,-16-10-25 16,9 11-20-16,-7 10 1 0,-1-2-17 16,1 5-19-16,2 5-4 0,-1-2-13 0,2 2 0 15,2 3-18-15,2-3 1 0,1-1-15 0,3-4 7 16,1 5-24-16,-1-7 9 0,3-12-12 15,0 10-6-15,0-2-21 0,0-2 15 0,14 5-23 16,-9-10 3-16,1-1-14 0,15-4-7 16,-13 4-12-16,16-12-10 0,-7 4 5 0,-2-4 0 15,1-2-17-15,-3 2 5 0,3-2 3 16,-6-3 11-16,0 2 3 0,-2 0 1 0,-2 5 1 16,1-2 7-16,-3 5-5 0,1 0 14 15,-3 2-20-15,0 2-3 0,0-1 17 0,-1 3-7 16,-1 1-4-16,3 0-1 0,-3 5 19 0,1-1-4 15,0 4 19-15,0 11 8 0,-1-8-3 16,0 8 4-16,0 3 11 0,0 3-10 0,5 35-5 16,-4-27 19-16,0 0 15 0,1-1-7 15,0 2-8-15,2-3-31 0,-2-3 20 0,1-1-22 16,1-5-3-16,1-4-12 0,-5-4-2 0,3-3 15 16,-1-4 4-16,-1-2 5 0,1 0-5 15,2-3-11-15,0-2-1 0,-4 0 19 0,0 0-1 16,23-9-29-16,-10-1 11 0,2 0-27 0,-4-4 3 15,3-1 0-15,1-2-49 0,-2-1-18 16,0 2-32-16,-1-3-31 0,0 1-23 0,0 2-51 16,1-1 20-16,-4 0-117 0,0 2-71 0,-1-1 33 15,3 3-262-15,-3 1 50 0,-3 3 48 16,-2 4 29-16,-3 0 34 0,1 2 31 0,0 1 24 16,1 0 35-16,3 1 40 0,-1 0 21 15,1 1 10-15,1-3 32 0</inkml:trace>
  <inkml:trace contextRef="#ctx0" brushRef="#br0" timeOffset="28507.33">2802 3855 446 0,'0'12'428'0,"0"-12"-69"0,0 0-30 16,0 0-17-16,0 0-38 0,0 0 28 0,0 0 3 16,0 0-23-16,0 0-25 0,10 24-17 0,10-23-9 15,-8-1-25-15,4 0-20 0,3 0-29 16,4 0-7-16,-2 0-14 0,27 10-13 0,-23-8-5 15,-2-2-21-15,-2 2-29 0,-9-2-45 16,3 0-48-16,3 0 2 0,-2 0-130 0,1 0-115 16,-3 0 28-16,-2 0-270 0,-2 0 29 0,-3 0 30 15,-7 0 33-15,0 0 30 0,7-8 42 0,-9 9 23 16,0 0 24-16,-1 2-21 0,-2 0 30 16</inkml:trace>
  <inkml:trace contextRef="#ctx0" brushRef="#br0" timeOffset="28728.4">2950 4052 451 0,'-2'3'483'0,"0"1"-63"15,1-1-22-15,-2-1-61 0,2 1-2 0,3 0-16 16,0 0-8-16,3-1-20 0,1-1-21 16,10 3-24-16,-2-3-17 0,5 1-29 0,2-1-23 15,1 0-26-15,-1 2-47 0,0 0-50 16,-11-3-27-16,4 0-55 0,1 0 3 0,3 0-121 15,-1 0-43-15,1 0-67 0,-1 0 24 0,0 0-272 16,-3 0 31-16,2 0 63 0,18-13 28 16,-14 5 10-16,-1 2 42 0,3-1 22 0,-1 0 39 15,1-1-33-15</inkml:trace>
  <inkml:trace contextRef="#ctx0" brushRef="#br0" timeOffset="30088.56">3761 3713 702 0,'0'0'340'0,"0"0"-19"0,0 0 8 15,0 0-28-15,0 0-34 0,0-12-39 0,0 12-25 16,0 0-12-16,21-25 0 0,-11 16-24 0,2 1-6 16,1 4-44-16,0 1 14 0,-5 3 1 15,6 0-27-15,19 18-23 0,-14-7 5 0,-4 4-4 16,0 2-13-16,-2-3 2 0,-4 4-24 0,0-1 11 16,-1-1-20-16,-4 1 5 0,-1-1-4 15,0-3-12-15,-2-3 0 0,-1-10 10 0,0 9-2 16,0 1-17-16,-18 15 5 0,9-21-5 0,1 2-8 15,0-2-16-15,-1-1-12 0,1-3 20 16,1 2 0-16,1-1-1 0,6-1-24 0,0 0 18 16,-9 0-4-16,9 0 0 0,-9 0-16 0,9 0-4 15,-7 0-20-15,7 0 37 0,0 0-24 16,-5-6 14-16,7 6 9 0,1 0-12 0,2 0 4 16,2 1 1-16,1 2 3 0,4 3 22 0,3 1-1 15,-1 1 9-15,-1 3 0 0,2-1 1 0,-6 2 7 16,0-1 19-16,-1 2 10 0,-3 0 5 15,-2-2-12-15,-2-1 5 0,-1-10 11 16,0 13-4-16,0 1 0 0,-17 13-11 0,5-15 5 16,-1-1-14-16,-3 0 3 0,-2 0-5 0,-3-2 3 15,-1 0-10-15,0-4-28 0,0-1-6 0,-2 1-35 16,-1-1 18-16,2-4-18 0,0 0 5 16,12 0-45-16,-1 0-24 0,-18-13-6 0,20 3-13 15,-3 1-16-15,8-2-12 0,5 11 3 16,0-9-9-16,0-1-41 0,13-14-16 0,1 9 21 15,1 1-220-15,5-1 31 0,2 1 28 0,1 2-16 16,3 0 25-16,3 4 25 0,0-4 16 16,-1 0-2-16</inkml:trace>
  <inkml:trace contextRef="#ctx0" brushRef="#br0" timeOffset="30354.47">4255 3834 871 0,'2'-3'428'0,"1"2"-63"0,-1 1-48 16,3 1 1-16,0 0-21 0,10 7-4 0,1 1-1 15,0 2-10-15,4 4-4 0,1 2-10 0,-1-3-13 16,0 3-37-16,-2-2-3 0,1 2-32 16,0-1-16-16,-5 2-27 0,1-4 5 0,-2-1-36 15,-1-1-49-15,-4-1-35 0,-2-3-37 16,-1-3-20-16,-2-2 3 0,-2-1-173 0,-1-2-97 15,0 0 26-15,0-12-273 0,0 6 48 0,-1-1 38 16,-1-12 35-16,2 9 3 0,0-4 41 0,-7-20 43 16,5 17 5-16,0-3 10 0,1 6 31 15,-2-1-9-15</inkml:trace>
  <inkml:trace contextRef="#ctx0" brushRef="#br0" timeOffset="30553">4513 3837 269 0,'2'-3'479'15,"-4"3"-47"-15,2-3-69 0,-2 1 21 0,1 1-13 16,-3 2-44-16,1 1 4 0,-5 9-13 15,-1 0-11-15,-2 2-22 0,-1 1-11 16,0 4-42-16,-4 0-16 0,4-1-14 0,-4 0-33 16,3 3-21-16,-3-2-18 0,0 2-37 0,0-3-39 15,2-3-41-15,0 0-48 0,5-3 3 0,0-1-133 16,1-4-58-16,2-3-74 0,3-3 29 16,3 0-257-16,0 0 30 0,-1-9 55 15,4 3 29-15,0 4 25 0,9-7 26 0,5 0-19 16,1-4 24-16,5 2 61 0,-2 0-2 0</inkml:trace>
  <inkml:trace contextRef="#ctx0" brushRef="#br0" timeOffset="30953.06">4724 3800 708 0,'9'-6'498'0,"-2"0"-39"16,-2 3-57-16,3-1-45 0,-5 0-40 0,1 3-36 0,-2 1-10 15,0 2-24-15,-1 1-10 0,1 0-25 16,-1 1-17-16,0 0-13 0,0 2-18 0,0-1-20 15,0 2-26-15,-1 0-6 0,1-1 2 16,0 2-29-16,4 7 8 0,-2-3-15 16,-2-4-5-16,1-1-9 0,-1-2-7 0,1 0-21 15,1-1 1-15,0-2-6 0,10 5 7 0,-3-5-8 16,1 0-9-16,-1 0-9 0,8 2-1 0,1-1-6 16,-4-3-7-16,4 0-4 0,-2 3 13 15,-2-1-9-15,-5 0 2 0,5 3-1 0,-5 1 6 16,-2-1 8-16,-3-2 8 0,2 3-5 0,-4-1 12 15,-2 1 33-15,0 1-2 0,-1-7 2 16,0 11-4-16,0 3-4 0,-13 11 18 16,2-12-22-16,0 0 6 0,-3-2-19 0,-1 2 17 15,-5-4-23-15,0-1-11 0,3 0-20 0,-3-4-18 16,-1 1-26-16,4-4-18 0,1-1-35 0,16 0-49 16,-11 0 14-16,-14-18-161 0,16 8 26 15,1-4-294-15,4-2-1 0,2-2 41 16,2 10 68-16,0-6 32 0,0-1-1 0,14-21 46 15,-8 18 22-15,2 1 25 0,0-1 20 16,2 1-6-16,0 2 52 0</inkml:trace>
  <inkml:trace contextRef="#ctx0" brushRef="#br0" timeOffset="31235.82">4821 3739 702 0,'-4'0'428'16,"0"-1"-68"-16,0 1-26 0,0 0-29 16,1-1-38-16,2 1-11 0,0 0 10 15,3 0-2-15,-1 0-12 0,2 0-19 0,1 0-20 16,1 1-22-16,3-1-18 0,12 0-15 0,-10 0-16 16,5 0-21-16,5 0-10 0,2 0-9 0,0 0-11 15,26-13-19-15,-24 12-49 0,-1-2-20 16,-3 2 0-16,-4 0-118 0,-3 0-72 0,-5 0-59 15,1 0 25-15,-3 1-294 0,-2 0 31 0,-1 0 26 16,0 0 42-16,-3 0 36 0,0 0 9 16,0 0 42-16,0 0 23 0,8 0-16 15,6 9 63-15</inkml:trace>
  <inkml:trace contextRef="#ctx0" brushRef="#br0" timeOffset="31581.73">5623 3762 1072 0,'1'2'349'0,"-1"-1"37"0,1 0-20 16,-1 0-53-16,1 0-13 0,0-1-17 15,2 0-5-15,2 2-29 0,-2-1-21 0,3-1-16 16,1 0-29-16,0 3-20 0,13-3-20 16,0 0-15-16,-1 1-41 0,-11-1-54 0,5 0-30 15,4 0-1-15,0 0-118 0,-1 0-89 0,-3 0-64 16,-2 0 23-16,-1 0-263 0,-3 0 41 15,4-10 38-15,-6 8 34 0,-2 1 43 0,-1-1 8 16,-2 2 30-16,1-1 2 0,-1 1 13 16</inkml:trace>
  <inkml:trace contextRef="#ctx0" brushRef="#br0" timeOffset="31829.89">5646 3900 1077 0,'-3'3'430'15,"1"-1"-38"-15,1-1-36 0,-1 2-14 16,1-2-34-16,1 2-5 0,0 0-4 0,0-1-17 16,2 1-29-16,1 0-24 0,1 0-14 15,0-1-16-15,2 1-18 0,9 3-40 16,-4-2 12-16,6-1-46 0,-3-3-17 0,6 3-50 16,0-3-35-16,-11 0-57 0,6 0-26 0,2 0 8 15,0 0-133-15,19-13-54 0,-21 9 23 16,-15 4-296-16,13 0 27 0,-3 0 42 0,-2 0 24 15,-1 0 27-15,8-10 46 0,-10 9 24 0,2-1 36 16,13 0 15-16,0 0 8 0</inkml:trace>
  <inkml:trace contextRef="#ctx0" brushRef="#br0" timeOffset="32139.22">6290 3745 1102 0,'2'-4'464'0,"-2"1"-73"0,1-1-33 0,0 3-47 15,-1 0 3-15,1 2-11 0,0 1 1 16,0 2-14-16,-1-1-1 0,7 12-15 16,-4 1-21-16,-3 5-14 0,2-1-11 0,-1 0-23 15,2-2-23-15,-1 3 18 0,-1-2-41 0,0 5-17 16,0-5-14-16,-1-9-14 0,0 4-58 0,0-1-21 15,0-1-53-15,0-1-28 0,0-4-57 0,0 0-32 16,0-7 13-16,6 9-164 0,-3-10-80 16,2-3 32-16,1 1-241 0,7-6 59 0,2 0 31 15,-2-2 43-15,2-6 13 0,-2 3 34 0,3-2 0 16,-2 0 80-16,2-2 10 0,0 2 5 16,-1-2 25-16</inkml:trace>
  <inkml:trace contextRef="#ctx0" brushRef="#br0" timeOffset="32549.79">6573 3732 740 0,'2'-2'511'0,"0"-3"-48"0,-2 5-34 0,2 0-35 16,-3 0-23-16,0 5-24 0,-1-2-35 15,0 2-19-15,-5 7-27 0,4 0-10 16,1-3-38-16,-1 1-12 0,1 6-34 0,-1-4-14 16,3-1-11-16,-1-2-10 0,1-1-22 0,0-8-26 15,0 0-11-15,0 8-6 0,0-2-4 0,0-6-10 16,0 7-19-16,13 2-6 0,-7-7-14 15,0 0-6-15,12 2 6 0,-4-4 2 0,-2 0-21 16,-12 0 16-16,11 0-17 0,0 0 9 16,-1 0-6-16,5 0 10 0,0 0-15 15,-1 0 11-15,-1 0-12 0,2 0 1 0,-2 0-4 16,-1 0 0-16,16 11 14 0,-17-6-7 0,-2 0 14 16,-3-1 17-16,-1 2-12 0,0 0 25 0,0-2-17 15,-1 1 20-15,-4 2 0 0,0 0 1 16,0 0 8-16,0-7-2 0,0 11-4 0,-14 16 4 15,3-14-4-15,0 2-15 0,-2-5 4 16,0 0-3-16,-5-5-4 0,6 4-14 0,-4-4-10 16,2-3-38-16,2-2-14 0,3 1-38 0,9-1-36 15,-13 0-49-15,-1 0 16 0,3 0-134 16,-8-12-78-16,8 4 31 0,4 0-252 0,6-1 24 16,0 2 59-16,-2 0 20 0,3 7 34 15,0-12 43-15,14-15 19 0,-10 10 34 0,2 2 14 16,-2-1 42-16,3 3-19 0</inkml:trace>
  <inkml:trace contextRef="#ctx0" brushRef="#br0" timeOffset="32876.15">6621 3700 1045 0,'-2'-1'410'0,"-1"0"-27"0,2-1-24 16,0 1-16-16,-1-1-12 0,1 2-15 0,0-1-19 16,1 1-17-16,3 0 5 0,-1 0-31 0,-1 0-18 15,4-1-1-15,1 1-32 0,1 0-24 0,12 0-10 16,2-2-21-16,-3 2 6 0,5-2-35 16,1 2-14-16,1 0-4 0,1-3-19 0,-3 3-25 15,1 0-11-15,-1-4-20 0,-2 3-17 16,-1-1-18-16,-5 2-11 0,-3-2-27 0,-3 0-30 15,-2 1-28-15,-1 0-25 0,0 0 12 0,-1 1-103 16,-1-3-42-16,-1 3-54 0,-3-1 28 0,1-1-232 16,-1 0 13-16,-4 2 43 0,2 0 30 15,-2-2 36-15,1 2 25 0,-1-1 35 0,-1 1-8 16,-1 0 25-16,0 0 33 0</inkml:trace>
  <inkml:trace contextRef="#ctx0" brushRef="#br0" timeOffset="37569.92">2274 4988 827 0,'13'0'256'0,"-13"0"-20"0,0 0-16 0,0 0 1 16,0-14-9-16,0 14-18 0,13 0 10 15,-13 0 0-15,15-22-23 0,-13 19-1 0,-2 0-20 16,0 0 0-16,0 0-11 0,0 0 10 0,-2-2-12 16,1 3-16-16,0-3-16 0,1 5-2 15,0 0-11-15,-9-9-5 0,-1-1-9 0,-1 2 4 16,2 5-7-16,1 0 0 0,8 3-16 15,-9 0-1-15,0 0-14 0,0 0-4 0,3 0 10 16,-8 0-3-16,-15 10-14 0,13-5 6 16,1 4-7-16,0-1-5 0,0 1 3 0,2 3 6 15,1 2-9-15,2 2 5 0,2 1 8 0,-2 3 0 16,4 0-2-16,1 1 0 0,1 0 1 0,0 0-5 16,4 3 2-16,0-14-2 0,0 7 3 15,0 3-16-15,17 18-2 0,-7-18 9 0,3-2 6 16,-2 0-21-16,5-2 8 0,1-1 3 0,-1-3-15 15,1-2 5-15,0-1 4 0,2-2-8 0,-1 0 11 16,0-4-6-16,0-2-11 0,-1-1-4 16,-10 0 16-16,9 0-12 0,17-11 9 0,-14 4-7 15,-2-4 3-15,0-2-15 0,-2-2 6 16,-1 1-15-16,-1-1 12 0,-4-2-11 0,-1 0 7 16,-2 0-12-16,-2 0 12 0,-1-5-2 15,-3 12-10-15,0-5 8 0,0-3 1 0,-16-18-6 16,6 15 2-16,-2 6-2 0,-3-2 1 0,2 1-9 15,-5 5 17-15,0 1-18 0,-1 1 12 16,1-4-6-16,-1 6-3 0,0 3 16 0,3 1-7 16,1 3-1-16,15 0-21 0,-15 0 9 0,-13 12-7 15,13-4-13-15,2 4-15 0,2 0-15 0,-1 1-30 16,6 0-20-16,-1 3 13 0,3-3-73 16,2-3-17-16,-2 0-18 0,2-2-19 0,0-1-27 15,2-7 26-15,0 0-157 0,0 7-97 0,0-7 5 16,0 7 59-16,0-7 20 0,11 7 34 15,-8-7 30-15,2-2 49 0,-1 0-4 0,0-1 7 16</inkml:trace>
  <inkml:trace contextRef="#ctx0" brushRef="#br0" timeOffset="37966.48">2230 4825 959 0,'0'-2'340'0,"0"-4"-27"0,0 5-29 15,2-2-14-15,-4 1-33 0,2 1-28 0,-2 3 24 16,-1 0 10-16,3 0-17 0,-2 3-2 16,0 2-27-16,-2 10 2 0,1 2-7 0,1 3-17 15,1 3 5-15,1-12-16 0,0 8-4 0,0 4-5 16,12 29 5-16,-8-23-20 0,2 2-15 0,-2 3 6 15,2 0-4-15,-1 0-38 0,-1-1 2 16,0 3-17-16,-1-3 10 0,1-2-13 0,-1 0-1 16,0-2-18-16,-2 3-8 0,1-4-10 15,1 0-16-15,-3-4-32 0,1-5 7 0,-1-1-19 16,0 1-27-16,0-9-10 0,0-1-17 0,0 0-16 16,0-11 15-16,0 0-53 0,0 7 12 15,0-7-58-15,0 0-14 0,0 0-42 0,-4 10-36 16,4-12 27-16,-2-2-164 0,2-1-71 15,-1-1 9-15,1 0 59 0,1-2 30 0,1-7 26 16,-2 4 13-16,9-21 12 0,-2 14 48 16,4-3-15-16,1 2 35 0</inkml:trace>
  <inkml:trace contextRef="#ctx0" brushRef="#br0" timeOffset="38514.46">2753 5165 546 0,'-1'-7'383'16,"-1"4"-32"-16,2-2-34 0,-1 1-29 0,0-1-10 16,-1 2-36-16,0 1-11 0,2-2-24 0,0 3-9 15,2 3 9-15,0 1-12 0,0 4 5 16,1 12 0-16,2 0-17 0,-1 3 0 15,0 0-12-15,0 0-19 0,-2 1-3 0,1-2-22 16,-1-2 3-16,3-2-11 0,-4-5-23 0,-1-2-10 16,2-2 5-16,-1-2-7 0,0 0 6 15,1-2-15-15,-2-2 22 0,0 1-22 0,0-3-7 16,0 0-24-16,0 0-2 0,0-4 3 0,0-1-20 16,1-1-18-16,0 0 3 0,3-13-16 15,-1-4 5-15,1 0-8 0,1 1-12 0,2-3 0 16,0 2-7-16,-1 2 12 0,1-1-2 0,1 4-2 15,-2 0 2-15,4 2 6 0,-2 3-1 16,1 1-2-16,0 2 6 0,-1 1-14 0,2 5 9 16,-3 0 15-16,1 4 1 0,-8 0 8 15,6 0 20-15,16 12 4 0,-9-2 19 0,0 5-12 16,-2 4 32-16,1 0-25 0,-2 3 20 0,-3 2-19 16,1-2 14-16,-1 1-20 0,-3-2 15 15,1 0-23-15,-2-2 15 0,-1-1-21 16,-1-4 2-16,2-3-32 0,-2-4 6 0,0-1-31 15,1-1-20-15,-2-1-9 0,1-1-11 0,0-2-56 16,-1 1 13-16,2-2-128 0,-2 0-48 16,0 0-63-16,0 0 30 0,3-10-263 0,-2 5 42 15,1 0 47-15,0 1 65 0,-2-1-14 16,2-1 55-16,-2 2 25 0,1-2 58 0,-1 6 1 16,0-7 4-16,0 7 35 0</inkml:trace>
  <inkml:trace contextRef="#ctx0" brushRef="#br0" timeOffset="38974.18">2742 4923 486 0,'-1'-3'426'0,"0"-1"-19"0,-1 1-59 0,-1 1-28 15,-1-1-9-15,2 1-7 0,-2-1-12 16,0 0-12-16,-2 3-27 0,1 0-14 16,0 0-10-16,0 0-26 0,5 0-19 0,-23 11-6 15,12-2-21-15,-1-1 2 0,2 3-25 0,-1 5-9 16,0 0-5-16,2 6 14 0,1 2-22 15,1 1 19-15,0 4-21 0,3 0 1 0,0 2-5 16,1 0-26-16,1 0 8 0,-1 1 4 0,3-16-18 16,0 5-4-16,0 5-19 0,16 30 17 15,-8-29 3-15,1-3-22 0,2 4 4 0,1-4-12 16,1-1-17-16,1 1 3 0,2-5-39 0,0 1-4 16,1-5-35-16,3-1-23 0,-3-1-25 15,5 0-26-15,-3-7-37 0,1-2 14 0,1 0-86 16,-12-4-38-16,6 0-30 0,0 0 25 15,23-13-236-15,-20 10-20 0,2-5 59 0,0-3 36 16,1 3 21-16,0-2 33 0,-3-2 56 0,3 0-1 16,2 0 18-16,2 0 16 0,-1 1 10 15</inkml:trace>
  <inkml:trace contextRef="#ctx0" brushRef="#br0" timeOffset="39383.75">3056 4959 853 0,'-2'-2'291'16,"0"2"-3"-16,-1 0-53 0,2 0-11 16,-1 0-8-16,3 2 36 0,0 0-29 0,0 0 5 0,2 2 8 15,8 7 3-15,2 2-23 0,4 4 15 16,0 3-2-16,0-2-15 0,5 4-10 0,-1 2-2 16,1 5-15-16,-1 2-20 0,-2-1 6 15,-2 1-28-15,0 1 2 0,-3-1-33 0,-5-1-6 16,0 0-21-16,-3 0 16 0,-2-1-42 0,-2 4-13 15,-2-18-45-15,0 8-23 0,-11 28-50 0,2-23-40 16,0-5 9-16,-2 1-111 0,-4-5-44 16,0-1-82-16,-4-3 29 0,3 2-216 0,-1-3 16 15,3-3 54-15,1-2 57 0,2-4 2 16,4-1 6-16,0-4 36 0,2 2 42 0,2-2 19 16,3 0 10-16</inkml:trace>
  <inkml:trace contextRef="#ctx0" brushRef="#br0" timeOffset="39889.11">3605 5271 832 0,'-2'0'402'15,"0"2"-26"-15,0-2 19 0,1 0-28 0,1 1-17 16,-2-1-25-16,1 0-30 0,2 0-9 16,1 0-36-16,1 0 2 0,2-1-20 15,1-1-5-15,0 1-24 0,1 0-6 0,12 1-42 16,1-5 11-16,-1 5-27 0,3 0-18 0,-12 0 10 16,7 0-21-16,2 0-8 0,0 0-14 0,1 0-1 15,17 10-20-15,-26-7-18 0,2-2 1 16,-5 1 18-16,0 0-40 0,-1-1-7 0,-2 0-21 15,-1-1-42-15,0 2-21 0,-4-2-32 0,0 0-14 16,0 0-27-16,7 0 13 0,-7 0-101 0,0 0-66 16,0 0-55-16,0 0 31 0,10-4-226 15,-12 3 30-15,0 0 33 0,-1 0 52 0,1 1 4 16,0 0 53-16,-1 0 29 0,-2 0 16 16,1 0 21-16,0 1-24 0</inkml:trace>
  <inkml:trace contextRef="#ctx0" brushRef="#br0" timeOffset="40207.96">3646 5436 917 0,'-3'2'483'16,"2"1"-35"-16,0-2-20 0,-1 2-32 16,1-2-27-16,0 1-19 0,1 0-30 0,-1-2-26 15,1 3-1-15,1-3-31 0,0 2 11 0,3 0-7 16,1-1-18-16,1 0-3 0,2 0-52 15,10 2-6-15,2-1-29 0,-6-2 2 0,11 5-18 16,-4-5-17-16,1 0 1 0,-2 1-18 16,3 1-25-16,-2-2 1 0,-1 1-22 0,4 2 0 15,-5-1-23-15,-2-2-28 0,-6 0-4 16,4 5 0-16,-4-5-56 0,-4 1-39 0,0 0-28 16,-3-1-14-16,0 0-32 0,-4 0 14 15,0 0-122-15,0 0-50 0,4-4-61 0,-5 1 33 16,-1 2-232-16,-1 0 31 0,1 1 55 0,-1-2 22 15,-1 1 36-15,1-1 49 0,-1 1 24 16,0 2 24-16,-1-3 25 0,2 2 1 0,0-3 19 16</inkml:trace>
  <inkml:trace contextRef="#ctx0" brushRef="#br0" timeOffset="46350.11">4776 5241 870 0,'0'0'321'0,"0"0"1"16,0 0-15-16,15 0-23 0,-15 0-35 0,0 0 2 16,0 0-1-16,0 0-7 0,0-13-10 15,0 13-18-15,18-17-2 0,-20 13-9 0,0 0-14 16,-2 0-9-16,0 3-21 0,0-3-16 16,-1 1-20-16,0 0-4 0,-2 1-10 0,-7-3 1 15,-3 1-11-15,1 1-4 0,2 3-20 16,1 0 3-16,6 0-16 0,-16 13-7 0,7-2-9 15,0 2 11-15,3 5-5 0,2 0 12 0,2 4-5 16,3 2 1-16,2 3-4 16,2-1-10-16,2-15-7 0,0 7 9 0,14 21-11 15,-3-20 5-15,3-2-6 0,1-2 7 0,5-4-18 16,2-5 12-16,2 0-17 0,1-5 1 16,-11-1-7-16,5 0 0 0,31-12-13 15,-27 2-1-15,-1-1-24 0,1 0 17 0,-2-2-18 16,1 0-2-16,-6-2-3 0,2-4 18 15,-6 0-13-15,-1 1-3 0,-3-1 16 0,-4-3-6 16,-2 3-4-16,-2 9 11 0,-12-17-10 0,4 11-1 16,-3 4 13-16,-4 0 4 0,1 2-3 15,-5 3 2-15,-3 3-10 0,-2 2 16 0,9 2-13 16,-5 0 10-16,-31 11 4 0,22-4-7 16,2 0 4-16,1 1-6 0,2-1-11 15,4-3-22-15,3 3-26 0,4-4-43 0,5 0 12 16,0-2-101-16,3 0-47 0,5-1-29 0,0 0 25 15,0 0-239-15,-4-5-45 0,6 2 26 16,2-1 37-16,7-6 33 0,3-4 50 0,-2 4 22 0,2-2 27 16,-1 0 35-16,3 1 36 0,-4-3-8 15</inkml:trace>
  <inkml:trace contextRef="#ctx0" brushRef="#br0" timeOffset="46672.97">4797 5055 487 0,'1'-2'472'0,"-1"-2"-18"16,0 1-40-16,-1 1-39 0,0-1-33 16,1 1-19-16,-2 0-35 0,2 0-17 0,-2 1-32 15,1-1-22-15,0 4-15 0,0 1-10 0,0 2-12 16,0 14 2-16,1 3-19 0,0-9 5 0,0 7-22 16,0 5 17-16,11 32 4 0,-7-26-22 15,1 4 9-15,2 1-36 0,-7 0 1 0,1 1-11 16,-1 2-11-16,0-1-9 0,0-21-13 15,0 10 2-15,0 3-9 0,0 0-7 0,-11 33-19 16,9-34-14-16,0-6-30 0,0-7-22 0,0 1-7 16,0-6-20-16,1-3-18 0,0-1-47 15,-1-3-47-15,2-2 14 0,0-2-116 0,-1-3-66 16,3 0 31-16,-2-1-241 0,2-1-8 0,4-12 40 16,3 0 34-16,-1-1 61 0,1 1 17 15,5-1 21-15,-1 0 27 0,0-1 49 0,2 2-21 16,1 0 59-16</inkml:trace>
  <inkml:trace contextRef="#ctx0" brushRef="#br0" timeOffset="46948.2">5307 5157 937 0,'3'1'354'0,"0"2"-49"15,1 1 25-15,5 10-13 0,-1-1-13 16,-2 8-12-16,0-2-4 0,-2 3-39 16,-1 2-4-16,0-2-16 0,1 0-24 0,2 2-19 15,-5-4-20-15,1 0-19 0,-2-11-8 0,0 5-13 16,0 0-14-16,0-2-33 0,0-3-31 0,0-3-44 16,0-6-47-16,0 7 4 0,0-7-158 15,-6 9-61-15,7-10 26 0,1-1-274 16,-2-1 24-16,3-2 25 0,0 0 51 0,5-7 25 15,2-2 18-15,-2-1 36 0,1-4 13 0,0-2 17 16,1 1 24-16</inkml:trace>
  <inkml:trace contextRef="#ctx0" brushRef="#br0" timeOffset="47339.74">5517 5195 348 0,'2'-4'482'16,"0"3"-36"-16,0 0-38 0,0 3-12 0,-1 1-23 15,0-1-22-15,0 3-29 0,0 0-15 0,-1 2-41 16,0 0-12-16,0 1-37 0,0-1-19 15,0 1-22-15,0 1-14 0,0 3-15 0,0-2-21 16,0 2-17-16,0-4 2 0,0 0-19 16,0-8-8-16,0 8 0 0,0-8-21 15,0 7 12-15,0-7-19 0,0 0-11 0,12 9 7 16,-6-11-9-16,1 1-6 0,-1 0-1 0,12-3-6 16,-1-1-18-16,0-1 10 0,4 4-6 15,-8 1-7-15,-1 1-1 0,-12 0-3 16,14 0 12-16,16 12-3 0,-16-7-5 0,-1 3-3 15,-1 0 22-15,-2 3 0 0,0-1 10 0,-4-2-10 16,-2 0 15-16,-3 1 0 0,-1 0 5 0,0-9-2 16,0 6 7-16,0 5-16 0,-15 13 1 0,6-12-12 15,-1-4 7-15,-3 2-3 0,-1 1-6 16,0-3-16-16,-4-2-33 0,-1 2-16 0,2-5-40 16,10-3-50-16,-2 0 12 0,-2 0-141 0,-13-15-46 15,15 5 28-15,1-4-282 0,2 4-29 16,5 1 90-16,0-1 31 0,1 0 32 0,0 10 28 15,0-12 49-15,0-2-21 0,14-18 74 0,-8 18 8 16,0-6-17-16,1 8 25 0</inkml:trace>
  <inkml:trace contextRef="#ctx0" brushRef="#br0" timeOffset="47577.87">5624 5158 533 0,'-2'-1'520'0,"1"-2"-62"0,2 2-45 0,-2 1-48 16,1-3-36-16,1 2-20 0,1-2-20 16,1 1-7-16,0 1-21 0,4-1-31 0,8-5-33 15,3 2-26-15,-1-3-10 0,3 2-14 0,1 0-21 16,-1 1-5-16,2-4-30 0,0 5-28 16,-3 0-36-16,0-2-40 0,-8 4 2 0,1-2-109 15,-6 3-51-15,0-1-53 0,1 1 24 0,-6 0-208 16,2-1-80-16,-3 0 39 0,0 2 14 15,0 0 34-15,-5 0 29 0,1 0 32 0,-2 2 45 16,-10 0-14-16,-4 0 12 0</inkml:trace>
  <inkml:trace contextRef="#ctx0" brushRef="#br0" timeOffset="48059.65">5338 5024 664 0,'3'-3'324'0,"-1"2"-10"0,-1-2-43 15,0 0-12-15,-1 1-33 0,0 0-26 0,-1-1-23 16,0 0 72-16,-2 2-26 0,-1-2 17 16,0 1-12-16,-2 0-16 0,0 3-14 0,-1 0-9 15,1 0-21-15,-2-1-9 0,-15 11-12 0,7-1-13 16,0-2-15-16,1 5 2 0,0 2-14 16,2 4 4-16,0 1-17 0,3 0 11 0,-2 3-17 15,4 6 13-15,1-4-13 0,-1 1 0 0,4 1-14 16,3-1 22-16,1 1-18 0,0-13 14 15,0 8-14-15,0 4-19 0,14 28 16 16,-7-27-24-16,0-1-10 0,5 1 11 0,-1 0-16 16,3 0-6-16,1-1-21 0,1-1-13 0,3-3-4 0,2-1-23 15,1-2-26-15,1-2-21 0,2-5-31 16,1 0-27-16,3-2 12 0,0-3-115 0,1-5-54 16,4-2 26-16,-20 0-216 0,7 0-56 15,28-12 42-15,-23 3 47 0,-3-4 27 0,4-1 20 16,2-3 27-16,-1-1 24 0,1 2 34 15,1-3 24-15,1-2 39 0</inkml:trace>
  <inkml:trace contextRef="#ctx0" brushRef="#br0" timeOffset="48514.05">5892 4957 967 0,'-2'-2'365'0,"0"1"-15"0,0 0-47 0,1 0-13 15,1-1-24-15,0 2-34 0,0 0 15 16,3-1 5-16,1 2-9 0,1-2-24 0,11 7-8 16,0-2 1-16,5 3-15 0,0 1-10 0,2 6 3 15,2 1-2-15,0 2-6 0,2 5 0 16,1 5-9-16,-1 3-19 0,-1 2-16 0,-3 1-13 16,0-1 29-16,-3 4-8 0,-5-2-26 15,-2 0-17-15,-2 2 19 0,-4-2-27 0,-4-2 1 16,-3-15-24-16,0 7-12 0,0 3-4 0,-18 31-62 15,5-27-18-15,-3 1-59 0,-4-3-45 16,-4-3-59-16,0-1 17 0,-3-1-129 0,-1-2-80 16,-2-1 34-16,-3-3-245 0,4-2 52 15,1-2 45-15,1-4 21 0,2-1 40 0,-3-1 24 16,4-5 34-16,2-3 51 0,12 0 24 0,-5 0-1 16,-9-11-8-16,9 2 49 0</inkml:trace>
  <inkml:trace contextRef="#ctx0" brushRef="#br0" timeOffset="66145.09">3902 6113 382 0,'0'0'321'0,"0"0"-46"0,0 0-6 0,0 0-39 16,0 15-5-16,-29 2-26 0,23-16-9 15,2 2 10-15,1-1-1 0,-1 1-20 0,1-3-20 16,0 3 22-16,0-1 6 0,1-1 2 15,0 0 0-15,0 0-12 0,-1 2-1 0,1-2-2 16,0 0-7-16,1 0-7 0,-1 0-8 0,1-1-3 16,-1 2-6-16,2-2-12 0,-2 0-21 0,2 3-3 15,0-3-11-15,0 2 10 0,1-2-18 0,1 0 4 16,2 2 10-16,2-3 6 0,13-2-1 16,0 0-12-16,6-1-14 0,-2-1 14 0,4 0-23 15,-1 1-4-15,1-1-11 0,-2-1 4 16,-4 2-8-16,2 1-7 0,0 1-36 0,-4 1-18 15,-2-3-40-15,-3 4-23 0,-4 0-25 0,-3-1-28 16,-7 1-33-16,0 0 15 0,8 0-79 16,-8 0-17-16,0 0-38 0,11 7-29 0,-12-6 27 15,0 0-273-15,-2 0 53 0,-3 0 40 16,0 1 32-16,-1 0 33 0,1-1 29 0,-11 4 4 16,3 1 41-16,-1-1 19 0,1 2 14 0</inkml:trace>
  <inkml:trace contextRef="#ctx0" brushRef="#br0" timeOffset="66399.75">3885 6401 971 0,'-1'2'376'0,"0"1"-50"0,-1 0-5 16,2 2 11-16,0-2 0 0,1 1-4 0,0 0-14 15,1-1-7-15,2 1-22 0,1-1-13 16,11 4-43-16,1-6-10 0,4 1-19 0,2 2-18 15,1-3-13-15,0 2-33 0,4-2-4 16,-15-1-41-16,5 0-49 0,3 0-66 0,1 0-31 16,-1 0 4-16,23-12-124 0,-24 11-46 15,-11 1-51-15,5 0 25 0,0 0-269 0,-2 0 20 16,-1 0 47-16,-3 0 33 0,-1 0 23 0,0 0 17 16,5 10 16-16,-7-7 65 0,9 3 0 15,-2 2 38-15</inkml:trace>
  <inkml:trace contextRef="#ctx0" brushRef="#br0" timeOffset="76917.15">5070 6239 530 0,'13'0'210'0,"-13"0"-38"16,0 0 1-16,0 0-4 0,0 0-5 16,0 0-7-16,0 0 24 0,14 0-27 15,-14 0 2-15,0 0 13 0,0 0 4 0,0 0-43 16,0 0 19-16,0 0-39 0,0 0 10 0,21-24-24 15,-21 24 20-15,2 0-2 0,-1-2-30 0,0 1-5 16,-1 1 0-16,0-1-17 0,1 0-11 16,-1 1 23-16,0-1-20 0,0 0-8 0,1 0-8 15,-1-1 24-15,1 0-14 0,-1 2-4 16,0-1-6-16,0-1-3 0,0 2 31 0,0-3-17 16,0 1-2-16,0-1-11 0,-1 2-3 0,0-2-4 15,1 0 14-15,0 0-19 0,-1-1 11 16,0 2 5-16,0-3-17 0,-1 3 5 0,2 2 12 15,0 0 4-15,-5-8 0 0,4 4-13 16,0 4 11-16,0-3-8 0,1 3 3 0,-1-3-6 16,0 1-1-16,-1-1-10 0,2 2 8 0,-2-2-13 15,2 2 11-15,-1-1-9 0,0 0 6 16,0 1-16-16,1-1 8 0,-1 1 1 0,1 0-12 16,-1-1-2-16,1 2 5 0,0-1-2 0,-1 0 5 15,0 1-16-15,1 0 27 0,0 0-21 0,-2-3 14 16,2 3-8-16,-1 0-19 0,1-1 4 15,-1 0 7-15,1 1-6 0,0 0-14 0,0 0-22 16,0 0 17-16,0 0-16 0,0 0 4 0,0 0-3 16,0 0-1-16,0 0 4 0,-1-2 4 15,0 2-26-15,1 0 1 0,0 1 6 0,0 0 25 16,-1 1 6-16,1-2-5 0,-1 0 18 0,2 0-27 16,-2 2-6-16,0-2 14 0,1 1 16 15,0-1-5-15,0 0-10 0,0 0 17 0,1 0-19 16,-2 1 24-16,1-1 23 0,0 0-31 0,0 0 21 15,0 1-8-15,0-1 7 0,0 0-10 16,-1 0 1-16,0 2 34 0,1-2-4 0,0 0-1 16,0-2-22-16,0 2 1 0,0 0 25 0,-2-1-7 15,2 1 31-15,0-1-14 0,0 1 0 16,0 0 23-16,2 0-24 0,-4 0-2 0,2-3-17 16,-1 3-5-16,1-2 15 0,0 1-2 0,-2 0 2 15,2 0-19-15,1 1 8 0,-1-2 0 16,-1 2 8-16,1 0-18 0,0-1 1 0,0 0 8 15,0 1-11-15,0 0 12 0,0-3-16 0,0 3 15 16,0 0-24-16,0 0 17 0,0 0-3 0,0 0-14 16,0 0 1-16,0-2 14 0,1 2-17 15,-2 0 16-15,1 0 6 0,0 0-17 0,0 0 2 16,0 0 8-16,0-1-17 0,0 1 7 16,0 1 8-16,0-1 3 0,0 0-13 0,0 0-4 15,0 0 11-15,0 0 13 0,0 0-10 0,0 0-10 16,-1 0 5-16,1 0 21 0,0 0-11 15,0 0 10-15,0 0 7 0,0-1 15 0,0 0-3 16,0 1-15-16,-1-1 14 0,1 0-9 16,-2-1-7-16,1 1 10 0,1-2 1 0,0 2 0 15,0 0-16-15,0-2 7 0,-1 2-6 0,-1-1 0 16,1 0-8-16,-1 0 4 0,-1 0-5 16,0 0-8-16,0-1 7 0,-2 0 0 0,-1 2-8 15,0-2 6-15,0 2-2 0,-2 0-1 0,-1 0-4 16,1 1 5-16,-1 0-6 0,-6 0-10 0,0 0 16 15,-20 19 0-15,18-9-12 0,1-1 10 16,0 1-5-16,0-1 3 0,3 4 9 16,3-2-16-16,2 2 3 0,0-1 11 0,4-2-14 15,1 0 7-15,1-2 8 0,2-1-1 0,0-7-5 16,0 0 5-16,14 21-3 0,-1-11 6 0,1-1-12 16,3-2 1-16,2 1 8 0,-1-1 6 0,4 3 0 15,1-2-13-15,-1 6 11 0,0-4-9 16,-1 2 0-16,-4 2 10 0,0-2 1 15,-4 3 3-15,2-3-8 0,-5 1 6 0,-1 2 15 16,0-1-6-16,-3-2 12 0,-3 0-4 0,-2-3 17 16,1 0-11-16,-2-9 15 0,0 8-15 0,-12 11 10 15,2-9-4-15,-2 0-14 0,-1-3 7 16,-4 2 7-16,0-3-15 0,0 1 2 0,0-4-19 16,-1 1 21-16,2-4-23 0,3 0 13 15,3 0-7-15,-13-10 14 0,9 3-15 0,3-3 6 16,3-4-17-16,1-1 20 0,5 4-5 0,2 1-2 15,0-5-11-15,13-21-5 0,-4 14 2 16,4-1-13-16,3 3-6 0,-2 0 10 0,2 4-24 16,4 0-16-16,-1-1-29 0,3 3-38 15,-2 2-29-15,0 0 11 0,-2 3-112 0,-5-2-55 16,5 6 25-16,-6-2-285 0,-1 6 28 0,-5-3 18 16,-1 1 77-16,0 1 19 0,-2-2 31 0,0 3 36 15,2-1 8-15,-2-1 36 0,1 2 11 16,1-1 28-16</inkml:trace>
  <inkml:trace contextRef="#ctx0" brushRef="#br0" timeOffset="77402.92">5699 6359 1245 0,'7'-9'505'15,"-2"2"-35"-15,0 3-37 0,-2 1-1 0,1 1-50 16,-2-3-18-16,0 5-33 0,-2-1-44 0,0 1-28 16,-2 3-24-16,-4 1-15 0,-5 11-23 0,-4 5-12 15,-1 2-1-15,-2 3-20 0,-1 3-11 16,-4 3-28-16,1 1-4 0,-2 3-13 0,-1 0-19 15,-1 1-14-15,0-1-10 0,6-2-8 0,1-2-99 16,0-4-32-16,4-3-64 0,2-3-45 16,4-1 16-16,2-5-112 0,4-6-38 0,3-9 30 15,0 0-243-15,9 5-13 0,-5-10 51 0,11-6 25 16,0 0 51-16,1-5 20 0,2-3 3 16,-1 1 38-16,0-1 20 0,2-3 22 0,3-2-6 15,-1-1 50-15</inkml:trace>
  <inkml:trace contextRef="#ctx0" brushRef="#br0" timeOffset="77586.42">5768 6464 320 0,'16'-12'529'16,"-2"5"-32"-16,-8 7-41 0,-2 7-8 0,-4 3-23 16,-2 11-8-16,2-8-44 0,-15 25 4 15,-1-9-43-15,-3 6-12 0,-2 0-8 0,-3 2-46 16,-2 1-15-16,-1 1-35 0,-1 2-22 16,2-2-93-16,1-1-79 0,1-3-56 0,-1-1-93 15,6-7 13-15,0-3-173 0,2-3 26 0,2-3-316 16,0-2 46-16,5-6 40 0,3-6 36 15,1-1 43-15,6-3 28 0,0 0 35 0,-1-9 35 16,2 1 20-16,6-4 6 0,1-3-4 0,1-2 9 16</inkml:trace>
  <inkml:trace contextRef="#ctx0" brushRef="#br0" timeOffset="78242.17">6733 5395 539 0,'0'-2'556'0,"0"4"-56"15,-1-2-28-15,1 0-36 0,1 0-33 16,-2 0-20-16,1 2-38 0,2-2-39 0,1-2-22 16,1 2-35-16,2 0-27 0,15-4-23 15,-11 4-17-15,26-6-19 0,-15 4-12 16,6 1-57-16,1-1-41 0,-15 2-44 0,7 0-66 15,3 0 6-15,0 0-173 0,-3 0-95 0,1 0 27 16,-6 0-248-16,-2 0 9 0,-5 0 64 0,-8 0 67 16,7-2 2-16,-10 6 33 0,-1-1 15 15,-10 5 6-15,-2 2 50 0,-1 0 19 16</inkml:trace>
  <inkml:trace contextRef="#ctx0" brushRef="#br0" timeOffset="78422.65">6749 5596 792 0,'-2'3'489'16,"2"1"-43"-16,2-3-26 0,1 1-42 0,2 1-43 16,0-1-15-16,2-1-31 0,12 2-32 0,-1-1-40 15,2 2-14-15,-2-1-18 0,3 0-53 0,-2-1-81 16,-1 1-5-16,3-1-169 0,-15-2-99 16,4 0 22-16,3 0-294 0,4 0 38 0,-2 0 33 15,2 0 9-15,1 0 45 0,20-12 24 0,-13 7 52 16,3 0-13-16,3 1 36 0</inkml:trace>
  <inkml:trace contextRef="#ctx0" brushRef="#br0" timeOffset="79060.85">7586 5161 1011 0,'-2'-4'373'16,"1"1"13"-16,-1 2-39 0,0-2-34 0,-2 3-11 16,-1 0-23-16,-2 3-17 0,-7 5-13 15,-2 2-16-15,3 5 1 0,1 3-16 0,1 3-12 16,2 1-4-16,-1 2-10 0,5 2-21 15,-1 0-2-15,2 1-22 0,4-14 10 0,0 4-29 16,13 22 2-16,-2-20-16 0,3-3-6 0,3 0-14 16,2-7-7-16,5-1-9 0,4-4-6 15,2-4-5-15,-16 0 0 0,31-12-18 0,-17 0-8 16,2 0-19-16,-2-1-36 0,-3-4-17 0,-2 1 0 16,-2-4-8-16,-2-3-9 0,-6-1-3 15,-2 2-4-15,-2-4 4 0,-5-2-6 0,-3 0 14 16,-1 17-6-16,0-7 7 0,-18-18 2 15,6 21 7-15,-5 3 2 0,-3 4-2 0,-5 5 7 16,0 1-4-16,12 2 11 0,-9 0 4 0,-26 13 7 16,24-4-21-16,-1 1 5 0,3 1-12 15,0-1-16-15,5 0-16 0,1 3-16 0,3-4 5 16,2 1-75-16,5-2-25 0,0-2-18 16,3-3-34-16,2 1-53 0,1-4 28 0,0 0-245 15,0 0 34-15,12-1 18 0,-6-1 62 0,9-2 18 16,-3-6 15-16,4 1 24 0,-3-1 46 0,-1-4-44 15,1 1 56-15</inkml:trace>
  <inkml:trace contextRef="#ctx0" brushRef="#br0" timeOffset="79329.56">7694 4920 220 0,'2'-6'559'16,"-2"1"-68"-16,0 3-79 0,1 2-31 0,-2 2 1 15,-1 2-11-15,-2 13-17 0,-1 0-12 16,1 6-25-16,1 3-17 0,-2 6-6 15,3-2-30-15,2-13 9 0,0 10-5 0,0 7-38 16,0 4-23-16,0 4-15 0,0 1-6 0,0 1-16 16,0 2-16-16,-7 41-20 0,1-44-26 15,3-3-32-15,-1-2-6 0,-1-4-89 0,2-5-28 16,-1 0-32-16,2-3-28 0,-2-6-34 16,2-4-16-16,2-16 15 0,0 9-150 0,0-9-49 15,0 0 31-15,11 7-266 0,-9-13 36 16,7-5 24-16,2-4 65 0,-1-2 18 0,2-3 27 15,-1-2 29-15,3 3 42 0,4 2 42 16,2-3 0-16,3-1 24 0</inkml:trace>
  <inkml:trace contextRef="#ctx0" brushRef="#br0" timeOffset="80196.37">8520 5113 997 0,'0'-4'441'0,"-1"-1"-29"0,0 0-28 16,1 1-38-16,0-2-15 0,0 0-26 0,0 2-35 15,1 0-20-15,2-1-17 0,5-5-11 0,4 0-23 16,4 6-1-16,5 2-18 0,-11 2-39 16,6 0 8-16,21 14-33 0,-17-4-10 0,-3 3-13 15,-2 2-7-15,-2 3 2 0,-5-1-9 0,-1 5-7 16,-4-5-15-16,-2 2-3 0,-1-10-12 15,0 4 6-15,-14 18 5 0,6-16-15 0,-4-3 4 16,0-2-3-16,1-1-4 0,-3 1-3 16,1-4-4-16,1-3-5 0,4 0 7 0,0-1-18 15,2-1 4-15,-1-1 6 0,7 0-9 0,0 0 9 16,0 0-12-16,0 0-21 0,-6 0 9 16,0-9-16-16,8 7 10 0,2 0 1 0,2-1-2 15,1 1-12-15,10-1 9 0,3 2 3 16,-12 1-15-16,7 0 15 0,0 0 2 0,19 14 0 15,-16-5-3-15,-3 1 0 0,1 0 3 16,-5 0-15-16,-1 0 19 0,-4-1-3 0,-1 1-1 16,-4-3 14-16,-1-7 11 0,0 7-18 0,-15 10 14 15,3-7 0-15,-4 0 5 0,-4-3-19 16,-3 0-31-16,-1-2-26 0,-5-2-48 0,0 1 10 16,-2-1-101-16,0-2-50 0,0-1-46 0,15 0-52 15,-8 0 30-15,-25-13-217 0,26 6 21 0,3-3 62 16,4-5-1-16,2 1 54 0,5-2 46 15,1 0 2-15,1-6 25 0,7 2 25 0,0 7-2 16</inkml:trace>
  <inkml:trace contextRef="#ctx0" brushRef="#br0" timeOffset="80486.68">8407 4825 1115 0,'-17'6'341'0,"0"1"-43"16,0 3-38-16,0 3 65 0,0 3 1 0,2 5-31 16,1 1-10-16,1 1-12 0,0 5-17 0,2 6-9 15,2 2 5-15,1 2-13 0,1 3-27 16,1 2-1-16,1 0-33 0,1 0-16 16,2 1-27-16,2-22 4 0,0 9-34 0,0 4-12 15,19 37-36-15,-7-40-49 0,4-4-27 0,5-3-20 16,4-3-29-16,-1-6 7 0,8-1-136 15,0-9-41-15,4-1-41 0,-18-5 25 0,11 0-255 16,38-11-12-16,-33 4 56 0,-1-3 10 0,-1-5 56 16,-1 1 25-16,-1-7 30 0,-1 1 30 15,-3-2 16-15,-3-3 22 0,5-3-7 0</inkml:trace>
  <inkml:trace contextRef="#ctx0" brushRef="#br0" timeOffset="80767.92">8899 4934 643 0,'14'-6'389'0,"2"3"-41"16,3 3-31-16,-8 0-42 0,25 13 66 0,-13-4-11 16,-1 6-19-16,1 4-16 0,3 4-12 15,-3 5-21-15,0 3-9 0,-1 1-39 0,-5 3-6 16,-4 0-29-16,-4 2 3 0,-3 1-33 0,-3-4-15 15,-3-16-6-15,0 10-27 0,-18 35-41 16,3-29-46-16,-2-1-58 0,-2-2-39 0,2-1 8 16,-7-6-142-16,3 0-49 0,-2-7 23 0,-1 0-268 15,2-6 9-15,1 0 39 0,3-6 60 16,5-3 28-16,13-2 21 0,-8 0 13 0,-6-15 31 16,12 8 29-16,6-9 31 0</inkml:trace>
  <inkml:trace contextRef="#ctx0" brushRef="#br0" timeOffset="81073.23">9640 5150 1442 0,'2'-4'463'16,"-2"2"-69"-16,2 1-36 0,0 3-2 0,1 1-1 15,0 1-10-15,11 11-9 0,1 2-25 16,2 0-31-16,2 0-6 0,0 0-15 0,-4 0-40 16,2 2-9-16,-2-2-40 0,2 2-18 0,-4-1 10 15,2-2-35-15,-2-1-15 0,1-1-89 16,-3-6-65-16,-3-1-52 0,-3-2-58 0,2 0 16 16,-4-5-167-16,0 0 25 0,-3 0-291 15,0 0 5-15,0-5 63 0,0 1 35 0,-2-2 32 16,-2-10 29-16,-4 1 30 0,4-5 8 0,-1 2 44 15,1-2 14-15,1 0 19 0,0 3 24 16</inkml:trace>
  <inkml:trace contextRef="#ctx0" brushRef="#br0" timeOffset="81248.2">9839 5186 595 0,'-2'-4'555'0,"0"0"-68"15,1 1-38-15,-1 0-50 0,0 3-30 16,0 1 4-16,-1 3-21 0,-5 6-21 0,-2 5-12 16,0 1-36-16,-2 2 20 0,0 2-52 15,0 2-28-15,-3-2-23 0,1 0-12 0,1 2-25 16,0-2-16-16,1-3-112 0,1-2-51 0,1-3-51 15,1 1-73-15,5-6 14 0,-2-2-145 16,1-3-69-16,5-2 31 0,0 0-245 0,0 0 48 16,0 0 32-16,-7-12 58 0,8 6 7 0,0 0 22 15,-1-2 47-15,4-8 40 0,-4 16-36 0,0-11 44 16,0 2 20-16</inkml:trace>
  <inkml:trace contextRef="#ctx0" brushRef="#br0" timeOffset="81440.72">9618 5311 415 0,'-2'-1'698'0,"0"-1"-86"15,-1 1-62-15,1 0-68 0,-1 0-52 0,3 0-31 16,-1 1-48-16,2-1-8 0,3 1-18 16,2 0-46-16,1-1-11 0,11-1-17 0,1-1-26 15,6 0-64-15,-1 0-19 0,2 0-90 0,0-1-57 16,0-1-62-16,2-1-71 0,1 4 13 16,-1-4-180-16,4 3 27 0,-7 0-305 0,0 3 40 15,-1-3 46-15,1 1 18 0,-1 2 76 16,2-1-4-16,3 0 18 0,-14 1 39 0,9 0 47 15,4 0 5-15,3 0 21 0</inkml:trace>
  <inkml:trace contextRef="#ctx0" brushRef="#br0" timeOffset="81869.85">10520 5127 762 0,'1'-4'507'15,"-2"1"-60"-15,-2-1-41 0,1 2-38 16,-1 0-41-16,-1 2-15 0,-2 0-9 0,0 3-26 16,-8 3 1-16,0 5-24 0,-1 3-19 0,1 2-11 15,1 1-15-15,1 3-18 0,2 5 18 16,1-1-32-16,2-1-8 0,3 1-17 0,1-2-16 16,2-2-14-16,1-11 14 0,11 20-22 15,-2-13-28-15,2-3 18 0,3-4-35 0,3-1 11 16,1-2-14-16,3-2-2 0,-10-4-3 0,7 0-4 15,3 0-70-15,24-15-10 0,-22 3-12 16,-1 3-7-16,-4-7-16 0,0 0 6 0,-3-1-6 16,-2-2-12-16,-2-3 3 0,-1-3-3 0,-3-1 11 15,-3 3 1-15,-3 1 10 0,-1 12 2 0,0-5 3 16,-16-15 2-16,2 21 2 0,-3 2 16 16,-5 1-7-16,-3 5 6 0,12 1 11 0,-8 0-9 15,-27 19 11-15,21-13-5 0,3 3-11 16,-4 0-21-16,5 1-37 0,2-1-21 0,5-1 8 15,1-2-107-15,2 0-40 0,8-3-41 16,5-3 26-16,1-2-270 0,4 1 18 16,0-1 54-16,9-4 38 0,3-3 27 0,2 0 38 15,-1-2 17-15,2 1 22 0,0-3-6 0,-2-2 35 16,1 3-18-16</inkml:trace>
  <inkml:trace contextRef="#ctx0" brushRef="#br0" timeOffset="82129.03">10624 4920 563 0,'0'-3'527'16,"-1"2"-114"-16,-1 1-21 0,0 0-32 0,1 5-17 16,-9 8 4-16,3 6-22 0,-1 2-13 0,1 5 1 15,1 3-20-15,-4 3-21 0,2 3-25 16,-1 5 25-16,-4 0-28 0,2 3-35 16,-4 2-9-16,1-2-15 0,-3 2-19 0,3-5-32 15,-2 0-1-15,1-1-35 0,0-2-15 0,2-5-8 16,1-1-80-16,1-4-22 0,1-3-39 0,1 0-42 15,-3-4-7-15,5-3-47 0,2-4 15 0,2-8-137 16,0-2-54-16,3-3 31 0,3-1-236 16,-1-2 32-16,0-2 16 0,7-15 34 15,1-1 61-15,3 2 9 0,3-1 43 0,1-2 21 16,6 0 11-16,-3 1 39 0,3 0-41 0</inkml:trace>
  <inkml:trace contextRef="#ctx0" brushRef="#br0" timeOffset="82613.82">11000 5077 1035 0,'3'-5'464'16,"-1"2"-39"-16,0 0-60 0,0 1-28 15,-1 1-48-15,-1-1-25 0,1 2-24 0,-2 2-16 16,1 1-6-16,0 3-9 0,-2 0-22 0,1 12-26 16,1-10-11-16,0 4-5 0,-7 15-29 15,6-9 0-15,1-12-18 0,0 3-13 0,0 0-10 16,0 0 7-16,0-4-11 0,17 16 2 0,-5-12-7 15,0-2-20-15,1-1-8 0,3-3 15 16,2 1-17-16,1 0 4 0,-3 0-7 0,2 0-3 16,1 0-2-16,-3 2-15 0,-2-1-2 0,0 3 16 15,0 0-5-15,-6 3 18 0,-3-2 4 0,-3 1 14 16,-2 0 2-16,0-10-4 0,0 12 7 16,-19 14-9-16,6-14-5 0,-3-1 4 15,3 0-8-15,-5 0-7 0,1-2-25 0,0-2-13 16,-2-2-45-16,-1-3-35 0,4-1-48 0,4 1 13 15,12-2-166-15,-10 0-51 0,0 0 30 0,-13-17-272 16,11 6 26-16,3-2 54 0,5 2 30 16,0-5 33-16,3-3 21 0,1 8 45 0,0-6-15 15,18-23 54-15,-8 15 43 0,1 1 24 0</inkml:trace>
  <inkml:trace contextRef="#ctx0" brushRef="#br0" timeOffset="82829.89">11083 5049 1276 0,'-1'-3'559'0,"0"3"-51"16,0-2-41-16,1-1-54 0,0 1-9 0,0 0-52 16,1 1-32-16,1-1-35 0,0-1-28 0,3 0-15 15,8-3-18-15,3 1-26 0,2 0-33 16,-2 0-32-16,4 2-37 0,-1 1-64 0,1-2-32 16,-1 3-67-16,0-1-52 0,-12 2 12 15,6 0-123-15,0 0-51 0,0 0 26 0,-3 0-229 16,-1 0-46-16,-2 0 27 0,-7 0 49 0,6 0 41 15,-6 0 28-15,12 10 25 0,-12-8 30 0,-1-2 31 16,-3 1 2-16,1 1 7 0</inkml:trace>
  <inkml:trace contextRef="#ctx0" brushRef="#br0" timeOffset="83180.82">11002 4904 951 0,'-4'-1'377'16,"1"-2"-51"-16,-1 2 15 0,-1 1-27 0,0 1-5 16,-1 1-22-16,1 0-13 0,-6 7-25 15,-1 3 3-15,0 2-9 0,2 0-25 0,-3 2 11 16,4 4-16-16,-1 3-17 0,-2-1 1 0,2 4-2 16,1-1 2-16,2 0-17 0,-4 1-20 15,4 0 18-15,0 1-29 0,1 2-30 0,-2 0 13 16,1 0-11-16,2 1-43 0,3 0 4 15,0 4 8-15,2-19-29 0,0 7-4 0,0 3 5 16,16 25-7-16,-6-25-26 0,1-2-2 0,5-1-52 16,-3-3-24-16,6-6-18 0,-1-1-46 15,2-5-20-15,4 2-21 0,1-8-29 0,1 2 17 16,-12-3-126-16,4 0-37 0,7 0 32 0,23-16-206 16,-27 7-37-16,3-2 41 0,-3 0 38 0,-1-4 19 15,0-2 40-15,0 1 17 0,-1-2 43 16,0-3 11-16,1-1 6 0,-3-2 40 15,3-1-1-15</inkml:trace>
  <inkml:trace contextRef="#ctx0" brushRef="#br0" timeOffset="83458.06">11370 4900 574 0,'-3'-5'404'0,"3"-1"-76"16,-1 1-20-16,2 5-8 0,1-2-38 15,0 2 50-15,1 3-7 0,5 8-4 0,3 2-8 16,2 6-13-16,-1 0-10 0,4 5-14 16,-3 5-1-16,2 5-29 0,-1 2-5 0,-1 1-25 15,-1 2-17-15,-1-1-22 0,-4 1-11 16,-1-3 6-16,-3 3-32 0,-2-3-4 16,-1-21-45-16,0 10-43 0,-14 29-56 0,3-27-57 0,-1 0 8 15,-6-1-145-15,-3-2-56 0,1-2 24 16,-2-2-310-16,-2-3 38 0,-1-5 31 0,2 0 18 15,3-6 58-15,1 0 16 0,7-4 41 16,12-2 30-16,-8 0-3 0,8 0 33 0,0 0 17 16</inkml:trace>
  <inkml:trace contextRef="#ctx0" brushRef="#br0" timeOffset="84152.9">11979 5247 1040 0,'-3'0'489'0,"-1"0"-37"0,2 0-28 16,0 2-14-16,-1-2-33 0,3 0-12 15,0 0 2-15,0 0-42 0,0 0-2 0,0 0-19 16,0 0-25-16,0 0-12 0,0 0-54 15,0 0-18-15,0 0-13 0,16 0-18 0,1-3-47 16,-10 3-11-16,7 0-82 0,1 0-70 0,-1 0-69 16,12-6 9-16,-17 4-213 0,-1 1 29 15,-8 1-339-15,0 0 63 0,0 0 48 0,8 0 33 16,-8 0 58-16,0 0 19 0,9 9 25 0,-10-6 35 16,-2 2-1-16,0 0 50 0,-8 7 26 15,-1 0-1-15</inkml:trace>
  <inkml:trace contextRef="#ctx0" brushRef="#br0" timeOffset="84336.4">11936 5388 1236 0,'-1'4'584'0,"-2"-1"-62"0,0-2-50 15,3 0-51-15,0 1-28 0,2 0-40 16,2-1-42-16,0-1-7 0,3 0-30 0,9-2-55 16,2 0-47-16,-9 2-67 0,7 0-59 15,23-10-88-15,-10 6 4 0,-3-2-194 0,1 1 22 16,-1 2-346-16,0 0 20 0,2 2 45 15,3-2 25-15,4 3 60 0,-2 0 48 0,-17 0 7 16,10 0 8-16,2 0 24 0,4 0 25 0,0 0 13 16</inkml:trace>
  <inkml:trace contextRef="#ctx0" brushRef="#br0" timeOffset="84819.68">12646 5187 477 0,'0'-5'571'0,"-2"2"-75"0,0-3-53 16,1 3-39-16,-1-2-40 0,0 0-20 0,1 0-16 15,1 3-20-15,-2-3-16 0,0 2-25 16,1-1-31-16,0 1-8 0,-1-2-26 0,1 1-20 16,1 4-9-16,0 0-27 0,0-8-6 0,15-9-11 15,-4 8-14-15,2 2-14 0,0 0 2 16,0 4-16-16,-2 3-15 0,0-3-12 0,-1 3-3 15,20 12 1-15,-11-3-9 0,-2 2-11 0,-1 3 2 16,-4 3-12-16,-2 1 0 0,-4 1 8 0,-3 2-16 16,-3-1-13-16,0-11 12 0,0 6 0 15,-16 19-7-15,8-16 16 0,-3-2-5 0,-3 0-19 16,-1-1 1-16,-1-3 17 0,2 0-14 0,0-3 0 16,0 0-1-16,5-3 1 0,-1-2 6 15,2 0-9-15,2-2 4 0,0 0-3 0,0 1-2 16,3-1 11-16,0-2 0 0,-1 3-7 15,2-3 15-15,0 2-30 0,1-1 3 0,1-1 15 16,0 0-16-16,0 0 7 0,12 6 13 0,-6-4-9 16,11 1 5-16,5-3-13 0,1 2 8 15,0-2-36-15,-11 0-5 0,6 0-37 16,6 0-40-16,0 0-29 0,24-13-40 0,-24 12 16 16,-3-4-149-16,-6-1-51 0,0 0 31 0,-3 2-246 15,1-4 36-15,-4 2 39 0,-4 0 41 16,3 1 42-16,-2 0 28 0,6-2 21 0,6 2 15 15,-2-2 32-15,2 2 59 0,2-2-13 0</inkml:trace>
  <inkml:trace contextRef="#ctx0" brushRef="#br0" timeOffset="86573.37">13361 5138 774 0,'0'0'249'0,"0"0"-32"0,0 0-4 16,0 0-8-16,0 0-20 0,0 0 7 15,0 0-9-15,0 0-23 0,0 0 4 0,0 0-19 16,0 0-8-16,0 0 8 0,0 0-20 0,0 0-12 16,0 0-17-16,0 0 7 0,0 0 2 15,0 0-12-15,0 0 11 0,0 0-19 0,0 0 20 16,0-14-8-16,0 14 7 0,0 0-4 16,0 0 2-16,0 0-14 0,0 0 7 0,0 0 0 15,0 0-19-15,0 0 15 0,0 0-9 16,0 0 1-16,0 0 1 0,0 0-6 0,0 0 4 15,0 0-8-15,0 0-6 0,0 0-1 16,0 0 10-16,0 0-21 0,0 0 6 0,0 0 0 16,0 0-1-16,0 0-17 0,0 0 9 0,0 0-5 15,0 0 0-15,0 0-7 0,0 0 0 0,0 0 10 16,0 0-10-16,0 0 7 0,0 0-2 16,0 0-6-16,0 0 8 0,0 0-14 15,0 0 13-15,0 0 2 0,0 0 16 0,9 0-8 16,3 9-5-16,2-1 7 0,0 6-6 0,1 1 16 15,1-1-2-15,0 1-28 0,1 2 8 16,-3 0 0-16,0-1-9 0,0-3 0 0,1 2-8 16,-1-1-6-16,-2-3-3 0,-1-1-36 0,-1-1-17 15,1-1-39-15,-7-3 5 0,1-2-33 16,-1 0-15-16,-2-2-47 0,1-1 16 0,-3 0-98 16,0 0-41-16,0 0-29 0,5-10-12 15,-5 6-11-15,-1-3 29 0,-1 0-221 0,2-1 14 16,0 0 24-16,0-6 80 0,0-2 23 0,0-3 3 15,-12-16 41-15,10 18 34 0,-2 2 10 16,2 1 28-16</inkml:trace>
  <inkml:trace contextRef="#ctx0" brushRef="#br0" timeOffset="86766.89">13589 5138 486 0,'2'-8'320'0,"-2"2"16"0,0-1 17 15,0 1-47-15,0 2 37 0,0 0-7 0,0 0-16 16,0 0-20-16,-2 1-34 0,0 3 0 16,-2 0 12-16,0 3-15 0,-7 4-12 0,-4 6-10 15,1 0-21-15,-4 2-24 0,4 3-5 16,1-1-33-16,-3 1-15 0,0-1-15 0,3 0-24 15,-2-2-28-15,1 1-23 0,3-3-44 16,-3-1-72-16,-1-3-50 0,3 0 11 0,1-3-156 16,1-3-61-16,1-2 29 0,3 0-251 0,2-1 10 15,4 0 82-15,0 0 15 0,0 0 21 16,0 0 41-16,-8 0 22 0,-2-11 40 0,8 7-41 16,1 1 63-16,-1 0 13 0</inkml:trace>
  <inkml:trace contextRef="#ctx0" brushRef="#br0" timeOffset="86983.97">13254 5227 348 0,'-2'-3'603'0,"-2"0"-73"0,3 2-53 16,-1-1-28-16,2 0-40 0,-2 2-35 15,2-2-14-15,-2 1-35 0,4 1-4 0,0 0-17 16,4 0-31-16,1-2-4 0,11 2-45 0,6 0-25 16,-2-1-2-16,3-1-34 0,1 0-16 15,2 1-53-15,-1-1-42 0,0-2-55 0,1 1-56 16,1-3-49-16,-2 2 12 0,-5 0-188 0,2-4-86 15,-3 4 32-15,-4-1-235 0,0-2 52 16,-1 3 38-16,-3-2 41 0,4 3 51 0,-2-3 15 16,5 5 45-16,2-3 15 0,3 3 31 15,-3 1-9-15,6 0-21 0</inkml:trace>
  <inkml:trace contextRef="#ctx0" brushRef="#br0" timeOffset="87330.39">13984 5056 1182 0,'1'-5'466'0,"0"2"-17"16,-1-1-38-16,0 1-43 0,1 0-21 0,-1 0-53 16,-1 0-27-16,0 3-8 0,-1 2 15 0,-1 2-16 15,-4 8-2-15,0 4-29 0,-1 0 13 16,1 4-14-16,-1 2-26 0,0-1 12 0,1 1-21 15,2 0-19-15,2 0-23 0,-1-1 5 16,4-1-14-16,0-13-8 0,0 5-20 0,0 0 4 16,23 12-18-16,-11-13-16 0,5-2-8 0,4-4 5 15,2 0-13-15,1-2-24 0,2-3-45 16,-11 0-35-16,6 0 7 0,4 0-145 16,22-11-70-16,-23 6 24 0,-3-2-176 0,-4-2 35 15,-4 1-294-15,-4 3 33 0,-5-2 67 0,1 2 54 16,-5-1 14-16,0 0 61 0,0 6 25 15,0 0 26-15,0-7 46 0,-17-12 10 0,7 9 12 16,-1 0 17-16,-1-1 6 0</inkml:trace>
  <inkml:trace contextRef="#ctx0" brushRef="#br0" timeOffset="87517.38">14164 5166 1001 0,'-2'-2'607'0,"-4"1"-40"0,6 3-47 16,-2 1-68-16,1 1 34 0,2 3-28 0,-1 13-29 15,0-8-14-15,0 6-34 0,0 5-27 0,0 3-41 16,0 0-37-16,0 2-30 0,0 0-23 15,0-2-60-15,0-2-56 0,-14 23-86 0,11-23-3 16,-6-5-137-16,2-1-84 0,-2-1 20 0,-5 0-241 16,1 0 37-16,0-3-272 0,-3-1 69 15,-1 1 60-15,1 1 21 0,-5-5 54 0,4 1 44 16,0 0 48-16,-4-4-22 0,2 2 50 16,-1-2 39-16,-5 1 11 0,0-1-37 0</inkml:trace>
  <inkml:trace contextRef="#ctx0" brushRef="#br0" timeOffset="89350.49">2709 6286 971 0,'0'0'368'0,"0"-12"-22"0,0 12-45 0,0 0 21 15,0 0-17-15,0 0-23 0,-5 10-18 16,-4 6-26-16,2 2-17 0,1 2-15 16,3 4-13-16,1 3-17 0,2 2-5 0,0-15-11 15,0 7-18-15,15 29-8 0,-5-26-6 0,1 0-8 16,4-3-15-16,3-3 2 0,3-4-12 16,1-2-3-16,1-4-25 0,0-4 8 0,2-2-17 15,-12-2 10-15,4 0-21 0,26-19 8 0,-22 9-27 16,1-4-8-16,-2 0-11 0,-4-3-2 15,-1-3-20-15,-2-1-5 0,-3 1-7 0,-1-1-1 16,-3-3 11-16,-5 2-6 0,-1 10 1 0,0-5-4 16,-18-22 0-16,9 20 14 0,-6-1-5 15,-2 3-3-15,-5 3 3 0,1 3-5 0,-4 2 13 16,-1 5-9-16,1 2 11 0,11 2-7 0,-26 11 4 16,12-1-13-16,5 0-9 0,0 2-27 15,2 1-30-15,2 3 5 0,1 1 8 0,4-5-67 16,2 5-8-16,2 0-51 0,2-3-18 0,3-3-20 15,5-11 22-15,0 0-174 0,0 0-62 0,0 0 6 16,17 11 57-16,-12-14 33 0,1-1 6 16,8-4 3-16,1-2 23 0,-1-4 1 0,0 2 53 15</inkml:trace>
  <inkml:trace contextRef="#ctx0" brushRef="#br0" timeOffset="89626.73">2821 6169 708 0,'2'-4'438'0,"-2"0"-78"0,1 2-46 0,-1 0 13 16,0-1-39-16,1 1-31 0,0 3-17 15,0 0 11-15,0 4-1 0,1 12-5 0,2 5-25 16,2 5-3-16,-1 0-17 0,1 5-12 16,2 3-6-16,-2 2-12 0,1 2-22 0,-2 0-25 15,-1 1 10-15,-2 1-15 0,0 2-22 16,-1-2-13-16,-1-2-36 0,1-3-37 0,-1-18-30 15,0 6-50-15,0 5 6 0,0-3-75 0,0 1-54 16,0-4-27-16,0-5-32 0,0-2 25 16,0-5-290-16,0-3 40 0,0-8 21 0,0 0 45 15,-8 8 32-15,10-12 40 0,1 0 11 16,3-9 24-16,5-1-6 0,1-2 52 0</inkml:trace>
  <inkml:trace contextRef="#ctx0" brushRef="#br0" timeOffset="90109.03">3171 6367 968 0,'10'12'353'0,"2"-2"-27"0,1 7-37 16,-1 2-36-16,-2 1 44 0,2 2-15 15,-4-3-20-15,-1 3-20 0,-1-1-25 0,1-3-19 16,0 2-37-16,-1-4-6 0,-4-4 0 0,1-1-14 16,-1-4-6-16,-2 0 0 0,2-3 22 15,-1 0-7-15,-1 0-8 0,0-3-23 0,0-1 6 16,0 0-28-16,-4 1-8 0,4-4-16 0,-2-1-13 16,0-2-26-16,-4-8-18 0,8-3-3 15,-2 7-13-15,0-7-2 0,0-4 0 0,0-1-7 0,13-21 1 16,-4 23 4-16,-1 0-3 0,1 1 7 15,3 1 0-15,0 5 3 0,1 1 1 16,0 3 0-16,0 3-5 0,0 3 10 0,-13 3 2 16,13 0 9-16,15 13 18 0,-13-1 2 0,-2 2 7 15,1 3-11-15,-1 1 7 0,-4 1 2 16,0 1-6-16,-2 0 4 0,-2-2-14 16,-1 1 16-16,-3-5-19 0,0-4-11 0,0 0-14 15,-1-3-24-15,0-7-25 0,0 0-22 0,0 7-51 16,0-7 13-16,0 0-97 0,-11 14-48 0,6-13-52 15,-2-1 28-15,1 0-263 0,-1-2 28 16,-7-2 46-16,-1-2 32 0,0-3 43 16,1-2 17-16,2-1 5 0,-3 0 62 0,5-2 3 15,1-6 25-15,-2-1-31 0</inkml:trace>
  <inkml:trace contextRef="#ctx0" brushRef="#br0" timeOffset="90383.74">3259 6249 288 0,'-10'-3'442'16,"2"-1"-68"-16,1 3-54 0,-3 1 9 16,3 1-41-16,-1-1-51 0,-16 9-27 0,12-1 18 15,-3 1-1-15,4 1-2 0,-3 3-29 0,3 3-22 16,-2 3-20-16,4 4 10 0,1 4-11 16,0 0-7-16,2 1-19 0,3 2-7 0,0 2 2 15,3 2-5-15,-1 0-13 0,1-18-13 16,0 9-5-16,0 5-17 0,15 30-7 15,-7-30-26-15,0-4-38 0,3-3-52 0,5 0 3 0,1-4-80 16,1-5 7-16,6-1-27 0,2-7-18 16,3-2-30-16,-15-4-32 0,7 0 19 0,29-16-259 15,-21 8 35-15,-4-3 20 0,-2 0 43 0,-2-2 23 16,-4-1 15-16,-1-4 28 0,-1-1 21 16,1-1-3-16</inkml:trace>
  <inkml:trace contextRef="#ctx0" brushRef="#br0" timeOffset="90658.48">3546 6220 947 0,'4'-3'329'0,"1"3"-8"16,1 0-40-16,10 9 37 0,2 4 5 0,-1 6 7 15,1 5-4-15,1 3-15 0,2 6-17 16,0 3-2-16,-1 2-36 0,0 3-18 0,-3 0-23 15,-1-2-14-15,0 2-12 0,-5-2-51 0,-1 0-22 16,0-2-23-16,-4-2-45 0,-2-2-40 16,-4 4-26-16,0-23-60 0,0 8 7 0,-18 26-128 15,6-24-55-15,-3-2 24 0,-2-2-283 16,-4 2 1-16,1-2 42 0,-3-1 7 0,-2 0 75 16,1 0 14-16,-2-2 26 0,0-1 58 0,0 0-23 15,1-1 26-15,-2 1 1 0</inkml:trace>
  <inkml:trace contextRef="#ctx0" brushRef="#br0" timeOffset="100104.03">796 7740 354 0,'0'13'318'0,"0"-13"-45"16,0 0-20-16,0 0-8 0,0 0-3 0,-16 0-12 15,16 0 0-15,-24 22 7 0,22-22-15 0,0 3-27 16,-1-3 33-16,1 0-26 0,0 0 17 15,2 0-9-15,-3 3-4 0,3-6-8 0,0 0-14 16,0 1-21-16,3-5-10 0,-1 2-30 16,2 0-8-16,1-2-15 0,5 0-8 0,3 2-20 15,1-1-5-15,5 3-5 0,-12 3-10 0,8 0-10 16,19 10 4-16,-18-2-11 0,0 7-4 16,-3-3-2-16,-2 0-6 0,-2 1 1 0,-4 1-7 15,-1 2-6-15,1-3 13 0,-5-4-7 0,0 2-1 16,0 2 4-16,0-1-9 0,-18 13 3 0,9-14 1 15,-1-1-3-15,-2-2 9 0,0 0-7 16,1-2-12-16,-1 0-5 0,3-3 15 0,-4-1-10 16,3 2-4-16,2-4 3 0,2 1-1 15,6-1 0-15,0 0 6 0,0 0-12 0,0 0 5 16,-7-6-7-16,11 3-13 0,1 3-5 0,3-4 11 16,2-1-1-16,3 0 9 0,0 3-9 15,3-1 2-15,-9 3-6 0,5 0 5 0,10 10 4 16,-6 0-8-16,-3 0 9 0,0 0-4 0,1 6 9 15,-2-4 5-15,-4 1-2 0,-1 2 2 0,-3-2 25 16,-2 2-4-16,-2-2 3 0,0-13 3 16,0 11 11-16,-10 13 9 0,1-14-8 0,-3 2-9 15,-4-5 10-15,-4-1 0 0,-5 4-13 0,-2-1 6 16,0-9-20-16,-2 6 4 0,7-2-25 16,-7 0-1-16,4-1-31 0,12-3-9 0,-6 0-24 15,-1 0-43-15,-20-15 10 0,23 7-63 16,3-3-17-16,5-8-27 0,-3 5-19 0,12-1-27 15,0 5 26-15,0-2-241 0,0-4 14 16,14-10 31-16,-5 11 42 0,-1 2 37 0,2-2 25 16,3 5-3-16,-2-2 32 0,3-1 9 15,1 6 4-15</inkml:trace>
  <inkml:trace contextRef="#ctx0" brushRef="#br0" timeOffset="100809.9">951 7521 772 0,'-11'-3'327'0,"-6"1"-43"15,-4-1-42-15,2 1 16 0,-5-2-43 16,13 4-2-16,-7 0-25 0,-2 0-11 0,-3 0-20 0,0 0-17 16,-1 0 12-16,-21 15-20 0,27-10-13 15,-2 1 15-15,-5 2-13 0,0 4 1 0,3 0-30 16,-3 5 9-16,5 5-31 0,0-1 17 0,-1 4-1 16,4-1-3-16,-2 5-27 0,4 0 4 15,-1 6 12-15,5-5-9 0,-1 2 19 0,1 1-19 16,2 7 6-16,1-7-1 0,0 3-1 0,0-1-8 15,7 1 10-15,-3 0 5 0,4-2-12 16,0-16-4-16,0 8-3 0,0 3 5 0,0 3-6 16,11 31 5-16,-4-30 3 0,2-4-17 0,0 0 10 15,2 0 1-15,1-5-10 0,1 2-1 16,1-5-1-16,3-1 21 0,6 0-2 16,2-5-9-16,4-4-18 0,0-1 10 0,3 0 6 15,1-6-7-15,5-1 4 0,4-3-3 0,-25 0-16 16,46-11-1-16,-20 3-16 0,-1-3 22 15,-1-1-19-15,-1-3 2 0,0-2 10 0,-8 2-17 16,-5-2-5-16,-4 5 1 0,1-3 4 16,-3-2 1-16,1 1-4 0,1-4 3 0,-4 0-1 15,0-2-3-15,-2-3-4 0,1-4-2 0,-2 1 15 16,-4 2-30-16,-1-6 1 0,0-1 15 16,-4-1-4-16,-1 0 12 0,-3 0-26 0,-3 2 10 15,0 14-8-15,0-7 18 0,-14-27-10 0,1 22-2 16,-10-18-10-16,-5 3 19 0,-4 5-23 15,-5 6 12-15,1 3-8 0,-2 3 0 0,-1 4 3 16,-5 6 0-16,4 2 10 0,0-5-11 0,-1 14-11 16,5 2 9-16,3 0-14 0,1 5-29 0,16 0-15 15,-6 0-32-15,-30 13-22 0,25-1 14 0,4 2-74 16,-2 1-23-16,8-1-49 0,-1 1-25 16,5-2 26-16,4-2-271 0,4 0 43 15,-4 0 50-15,11-2 39 0,0 0 21 0,0 0 43 16,0-5 9-16,4-1 1 0,7 1 49 0,-2 0 15 15,5 0-3-15</inkml:trace>
  <inkml:trace contextRef="#ctx0" brushRef="#br0" timeOffset="101596.55">1767 7607 676 0,'0'-16'329'0,"-34"-10"-25"0,29 18-47 16,0 1 6-16,0 5-34 0,1 2-11 0,0 1-25 15,0 4 45-15,-1 11-4 0,-1 4-11 16,2 6 12-16,3 7-16 0,1 0-4 0,0 0-10 16,0-16-13-16,0 9-12 0,0 6-18 15,0 2-7-15,0 3-17 0,10 37-25 0,-8-38-5 16,-1-4-8-16,0 1-6 0,-1 0-8 0,2-4-19 16,-2-3-20-16,0-6-30 0,0-4-29 15,2-4-9-15,-2-12-30 0,0 7-30 0,0-7 7 16,0 7-129-16,-4-3-40 0,3-5-51 0,0-2 30 15,0-2-237-15,0-2 42 0,-4-11 30 0,1-5 49 16,-1 1-19-16,0 0 54 0,1-2 36 16,-1 3-23-16,-1-1 38 0,1 2 12 0</inkml:trace>
  <inkml:trace contextRef="#ctx0" brushRef="#br0" timeOffset="101886.32">1596 7707 727 0,'-7'-18'352'16,"3"-2"-44"-16,1 0 12 0,-1 2-42 0,2-2 9 15,2 8-34-15,0-2-5 0,0-6-2 0,21-16-8 16,-11 14-14-16,5 4-17 0,2 2-13 16,4 3-8-16,2 2-12 0,8 3-15 15,2 6-26-15,-17 2 2 0,33 13-6 0,-20-1-25 16,0 5 9-16,-4 3-19 0,-2 3-11 0,-5 2-2 16,-4 2 10-16,-3 1-24 0,-5-1 7 0,0 4-10 15,-5 0 3-15,-1-17-11 0,0 6 5 16,-17 26-23-16,6-24 13 0,-2 0-27 0,-3-3 1 15,-1-2-34-15,-1-5-28 0,-1-1-45 0,3-2 6 16,0-5-147-16,2-3-61 0,14-1 24 16,-9 0-292-16,1 0 41 0,-4-11 40 0,11 8 34 15,-1-1 23-15,2 2 46 0,2-3 16 16,0 3 0-16,2 0 53 0,-1-1 41 0,4 3 25 16</inkml:trace>
  <inkml:trace contextRef="#ctx0" brushRef="#br0" timeOffset="102346.12">2014 7953 976 0,'-3'0'396'0,"0"-1"30"0,0 2-63 0,-1-1-24 16,3-1-58-16,-1 1-23 0,2 2-14 15,0 1-5-15,3 1-10 0,-1-1-9 0,11 7-9 16,-1 1-25-16,1 4-24 0,1-1-4 0,-1 3-3 15,1-6-29-15,-3 3 1 0,-3 2-5 0,-1-3-15 16,2 0-10-16,-4-1-5 0,-2-4-19 16,0-2 3-16,-2-1-1 0,1 2-10 15,-2-4-16-15,0-3 15 0,0 0-15 0,0 0-6 16,0 0 5-16,-11 9 5 0,7-9-13 0,1-1-2 16,-2-2-32-16,2-2 18 0,0 2-23 0,0-11-16 15,1-1 16-15,2 3-9 0,0 2-1 16,0-3-14-16,18-15 8 0,-9 12 10 0,4 3-11 15,3 1 3-15,-1 0 15 0,7 3 4 0,0 1-6 16,-5 5 20-16,1 1-5 0,-10 2 15 16,5 0-25-16,16 17 33 0,-17-9-25 0,0 6 20 15,-1 1 0-15,-2 4 9 0,-3-3-19 16,-3 1 3-16,1-5 12 0,-2-1-14 0,-2-1 6 16,0-2-5-16,0 0-38 0,0-3-22 0,0-5-37 15,0 0-47-15,0 0 13 0,-14 12-164 0,10-13-69 16,0 1 29-16,-1-1-293 0,0-2 53 15,-8-4 52-15,4-3 62 0,1-5 13 0,-2 1 9 16,3 2 52-16,3 1 37 0,1-7-8 0,1-2 39 16,2 12 37-16,0-7 17 0</inkml:trace>
  <inkml:trace contextRef="#ctx0" brushRef="#br0" timeOffset="102485.99">2268 7817 764 0,'0'-14'501'0,"-5"-11"-50"0,2 17-47 0,1 1-41 16,1 1-45-16,-1 1-48 0,-1 0-41 0,1 3-101 15,2 1-11-15,-2-1-113 0,0 2-80 0,1 3-77 16,-2 1 16-16,0 1-275 0,3 1 9 16,-2 0 53-16,4 1 5 0,-4 1 24 0,2-3 33 15,0-5 36-15,0 7-17 0</inkml:trace>
  <inkml:trace contextRef="#ctx0" brushRef="#br0" timeOffset="102807.85">2342 7878 930 0,'5'1'446'0,"-2"2"-40"0,1 0-6 0,1 1-28 16,7 9-23-16,-1-1-24 0,3 6 1 0,-3-1-13 16,3 3-48-16,-5 0 5 0,2 1-31 0,0-2-15 15,-4 1-22-15,3-4-5 0,0 0-31 16,-5-2-7-16,1-2-15 0,-2-4-11 16,-1-4-14-16,0 1 2 0,0-2 20 0,-1-1 23 15,0-1-26-15,-1-1-20 0,-1 0-4 16,0 0-15-16,0 0-26 0,7-11-33 0,-1-4 1 15,0-1 2-15,0-1-5 0,2-3-52 0,-3 1-25 16,0-4 16-16,2 0-20 0,2 6 2 16,-1-5 2-16,0 6-16 0,-2 0-14 0,-2 5-22 15,3-3-41-15,-3 6-36 0,-2 1 18 16,2 2-85-16,-1 0-18 0,0 1-48 0,-1 1-29 16,1 1 29-16,0 2-216 0,0 0 1 0,-3 0 52 15,0 0 47-15,0 0 24 0,0 0 18 16,8 0 33-16,5 12-17 0,5-2 59 0,0-1 14 15,5 3 13-15</inkml:trace>
  <inkml:trace contextRef="#ctx0" brushRef="#br0" timeOffset="103276.09">2924 8006 702 0,'3'-3'339'0,"0"0"-4"0,-1 2-31 16,1-2-41-16,0 1-18 0,-1-2-31 15,1 2-23-15,-1-1-22 0,0-1 44 0,-1 1-11 16,1 2-28-16,0-2 0 0,-1 1-20 0,0 0-18 16,0-2-19-16,0 2 18 0,1-1-36 15,-1 3-1-15,-1-4-11 0,3 3-9 0,-2-2-14 16,0 0-4-16,-1 1-12 0,1 1 8 16,-1-1-28-16,0 2 10 0,2 0-15 0,-1 0 4 15,-1-2-10-15,0 1 12 0,0 1-6 0,0-2-5 16,0 2-8-16,1 0 9 0,-1 0-14 0,0-2-9 15,0 2 12-15,0-1 12 0,0 1-8 16,1-1-14-16,0 0 17 0,-1 1-13 0,0-2 3 16,0 2 3-16,0 0 3 0,0 0-1 0,0-1-3 15,0 1 12-15,0 0-16 0,0 1 0 16,0-2-5-16,1 1 5 0,-1-1 2 0,0 1-7 16,1 0-13-16,-1 0 25 0,0-2-24 0,2 1 26 15,-2 1-21-15,0 0 16 0,0 0-4 16,0 0 2-16,0 0-6 0,1 0-17 0,-1 0 7 15,-1 0 11-15,1 0-18 0,2 0 9 0,-2 0-10 16,0 0 4-16,0 1-45 0,0-2-37 16,0 1-14-16,0 1-35 15,0-1-35-15,-1-1-36 0,2 2 19 0,-3-2-224 0,0 1-16 16,1 0 26-16,0-1 47 0,-1-1 21 16,1 1 7-16,-2 1 28 0,2-1 25 0,-2 0 34 15,0 0-22-15</inkml:trace>
  <inkml:trace contextRef="#ctx0" brushRef="#br0" timeOffset="108694.69">2122 7950 520 0,'-14'-14'307'0,"14"14"-31"0,0 0-19 0,0 0-34 15,0-13 12-15,0 13-10 0,-16-20 3 0,14 16-7 16,2 0-26-16,-1 1 22 0,1 0-8 16,-1 0-10-16,1 0-6 0,0 2-6 0,0-2-19 15,0 2-8-15,0 0-12 0,-2 1-20 0,2 0-16 16,0 0 3-16,-2 0-5 0,0 2 4 16,2 4 12-16,-1 1 0 0,0 12 1 0,1-10-20 15,0 7 16-15,0 2-24 0,0 5 14 0,0-1-9 16,11 23-7-16,-5-24-3 0,-1 2-5 15,-1-4 18-15,4-2-34 0,-2-2-7 0,1-1-7 16,1-5-5-16,4 1 15 0,-2-5-12 0,-1-1 3 16,2-3-18-16,-1-1 7 0,-2 0-7 15,18-9-6-15,-10 1-12 0,-1-4 1 0,2-2-13 16,-3 1-4-16,0-3 6 0,0-4-25 16,-2 3-4-16,-2-2 15 0,-2 1-3 0,-2-3-18 0,-1 4 8 15,2-3 16-15,-6 3-14 0,3 1-7 0,-4 2 19 16,2 4 1-16,-2 3-16 0,0 7 9 15,0-7 9-15,0 7 3 0,0-8 3 0,0 8 10 16,0 0-28-16,0-8 0 0,0 8 12 16,0-6 0-16,0 6-6 0,0 0 18 0,0-6-14 15,0 6 4-15,0 0-11 0,0 0 9 0,0 0-3 16,3-11 6-16,-3 13-9 0,0 2 20 16,0 0 9-16,2 0-11 0,-1 17 14 0,-1-13-3 15,8 19 19-15,-2-8 18 0,-3 1-3 0,-1 2-3 16,1-1 5-16,0-1-8 0,1 1-14 15,0-4 8-15,2 0 4 0,2-1-14 0,-1-1 6 16,-1-2 0-16,-2-1-20 0,1-7 16 0,2 1-1 16,-2-1-10-16,0-4 11 0,2 1-11 15,0-2-6-15,2 0-14 0,13-14 5 0,-5 9-25 16,-4-1 0-16,0-3-33 0,0-5 9 16,3 7 4-16,-5-6-62 0,2 1-14 0,-3-3-12 15,-1-3-19-15,0-2-14 0,-3 3-29 0,-1-3-11 16,0 1 20-16,0-1-36 0,-3-3-6 15,-1-1 2-15,1 0-6 0,0-1 12 0,-2 13 32 16,0-5 4-16,0-5 17 0,0-2 20 0,0 0 28 16,0 3-1-16,-11-22 19 0,8 22 18 15,0 2 48-15,0 2-7 0,-1 5 3 0,1 4 73 16,3 1-3-16,-3 0-10 0,1 4 4 0,0 0 3 16,0 2 4-16,0 1 6 0,-1 3 21 15,1 1 8-15,0 1-3 0,-3 10-6 0,0 6 29 16,2-1-5-16,-1 3 12 0,4 2 7 0,-1 1 5 15,1-11-2-15,0 6 11 0,0 4-12 0,0 1-10 16,16 30-12-16,-12-25 11 0,2-4-11 16,-2-2 33-16,2-2-16 0,-1-3-31 0,-1 1 5 15,0-4-11-15,1-2-6 0,-2-5-5 0,0-1-17 16,0-1 29-16,0-2-20 0,-3-3-7 16,1 0 21-16,0 0 11 0,0-1-17 0,0-2-5 15,-1 0-22-15,0 0 6 0,0 0-2 0,0 0-12 16,0-17 2-16,0 11-28 0,1-2-8 0,1-9-1 15,-1-3 10-15,3 3-25 0,0-1 14 16,1-1-19-16,1 3 9 0,1 2-6 0,0-1-3 16,3 5 2-16,-4 2 3 0,8-3-2 0,-4 6 7 15,2 5 5-15,-12 0 0 0,9 0-13 0,4 0 3 16,2 0 12-16,13 16 1 0,-16-3-7 16,1 3 1-16,0-3 23 0,-3-1-5 0,-1 5 21 15,-5-8 6-15,1 9-3 0,-4-3 8 16,-1-6 7-16,0-9-2 0,0 9-14 0,0 4 7 15,-15 13-8-15,3-13-2 0,-2 1 7 0,0-2-4 16,-2-3 11-16,-2-1-22 0,1 0-8 16,-2-2-7-16,1 0-7 0,0-2-11 0,0 0 1 15,5-3-83-15,1 0-5 0,12-1-45 0,-9 0-24 16,0 0-20-16,-12-11-35 0,14 7 22 16,-3-6-129-16,8-1-30 0,2 2 32 0,0 9-242 15,0-14 7-15,15-15 25 0,-10 15 69 0,7-2 38 16,4 0 22-16,2-2 27 0,-1 2 47 15,6-1 19-15,1-1 27 0,1-1 20 0,2 1-1 16</inkml:trace>
  <inkml:trace contextRef="#ctx0" brushRef="#br0" timeOffset="109155.93">2969 7678 906 0,'-1'-7'407'0,"-2"1"18"0,2 2-40 16,0 0-13-16,-1 0-26 0,0 0-28 0,1 0-51 15,0 4-23-15,0 0-15 0,0 1-2 16,0 6-12-16,-2 11-20 0,1 6 4 16,2 3 11-16,0-11 7 0,0 7-34 0,0 6-17 15,15 31 48-15,-11-27-36 0,1-1 4 0,0 3-18 16,-1-4-18-16,2-1-15 0,1 1-10 0,0-8-6 16,-1 0-14-16,-2-3-18 0,1-2 10 15,0-1-9-15,-2-7-2 0,0-3-30 0,-1-6 9 16,5 1-17-16,-7-2-14 0,0 0-27 0,26-10-1 15,-11-3 0-15,-1 0-1 0,-2 1 1 0,1-8-39 16,-1 3-6-16,0-3 10 0,0 5 2 0,-3-4-8 16,-1 3 9-16,2 4-9 0,-5 2 28 15,-1 2-12-15,0 2 4 0,-1 4-3 0,-1 1 0 16,-2 1 4-16,0 0 2 0,0 0 47 0,10 10-9 16,-6 5 24-16,1 2-23 0,-1 1 24 15,0 2-14-15,0-4 0 0,-2 0-12 0,4 0 12 16,-2-2-12-16,-1-3 8 0,0-2-18 0,-3-2 14 15,2-2-24-15,1-1 0 0,0-3-82 0,-3-1-44 16,0 0-54-16,19-10-33 0,-11 0 20 16,5-4-122-16,-2-5-65 0,0 2 34 0,-3-7-218 15,0 2-17-15,-5-3 75 0,2 3 16 16,-3-3 37-16,-1-1 43 0,0 3 29 0,-1 11 20 16,0-5 49-16,0 0 23 0,-12-12 13 15,4 14 10-15,1 5-16 0</inkml:trace>
  <inkml:trace contextRef="#ctx0" brushRef="#br0" timeOffset="109280.25">3284 7789 610 0,'-6'-3'353'0,"-11"0"-28"0,6 1-4 0,1 2-52 16,0-3-3-16,2 3-17 0,8 0-53 0,-7 0-19 16,-3 0-32-16,-11 10-8 0,13-6-27 0,2 0-23 15,2 2-73-15,2-4-39 0,1 4-48 16,-1-2-44-16,3 1 10 0,1 0-245 0,-2-5-34 16,9 16 26-16,0-3 20 0,8-6 29 15,-1 3 30-15,4-3 9 0</inkml:trace>
  <inkml:trace contextRef="#ctx0" brushRef="#br0" timeOffset="109562.12">3443 7908 997 0,'5'-2'371'0,"-2"1"-49"0,-1 0 34 15,0-1-8-15,-1-1 4 0,-1 1-4 0,0 0-14 16,-1 1-16-16,0-1-33 0,-1 1 12 16,0 0-33-16,-1 1-16 0,-1 2-25 0,0 1-24 15,0-1-20-15,-5 12 1 0,0-1-5 16,-1 3 7-16,3 1-19 0,3 4-14 0,0 1-4 15,1-2-23-15,3 0 17 0,0-9-24 0,0 5-13 16,0 0-11-16,12 18-5 0,-6-19-20 16,1-1 0-16,2-4-34 0,1-4-36 0,-1-1 2 15,3-4-94-15,-12-1-37 0,15 0-64 0,23-12 21 16,-16 7-108-16,2-6-49 0,0 2-36 16,0-2 33-16,1-1-255 0,4 5 40 0,-3-1 46 15,2-4 51-15,1 2 30 0,0-1-10 0,2 0 82 16,-1 2 19-16,2 1 18 0,-1-2 18 15,-2 3 13-15,0 1 40 0</inkml:trace>
  <inkml:trace contextRef="#ctx0" brushRef="#br0" timeOffset="109872.32">4023 7660 902 0,'-5'-10'443'0,"2"5"-49"16,0 0-24-16,0 3-32 0,0 1-23 0,-1 3-12 16,-4 8-11-16,-2 6-10 0,4 5-8 0,1 8 8 15,1 2-14-15,0 0-8 0,1-1-27 16,3 4 9-16,-3 1-26 0,2 0-24 0,0 1-5 16,1-19-21-16,0 9-30 0,0 2-2 0,0 0-21 15,0 0-24-15,20 28-10 0,-15-33-106 16,1-6-24-16,1-6-56 0,-1-5-48 0,0-5 14 15,-6-1-139-15,10 0-41 0,16-16 27 16,-11 3-199-16,0-3-28 0,0-3-11 0,-4-1 67 16,-1 2 37-16,3-4 8 0,-2-2 60 15,1 4 32-15,-2-2 1 0,0 3 28 0,-3 2 22 16,-2 0 103-16</inkml:trace>
  <inkml:trace contextRef="#ctx0" brushRef="#br0" timeOffset="110698.52">4189 7911 1005 0,'2'-6'313'0,"-1"3"7"0,-1-2-24 0,-1 2-37 15,0 1 38-15,-2 4-2 0,0-1 0 16,-2 1-7-16,-6 6-14 0,-2 1-16 15,0 1-19-15,2 3-16 0,1 2 1 0,-2-1-17 16,2 6 1-16,1-3-27 0,5 2-6 16,-4 1-23-16,3-1 8 0,0 1-17 0,2-5-5 15,3-4-14-15,0 1-21 0,0 0-10 0,13 15 10 16,1-15-12-16,-7-5-9 0,9-1-12 16,2-2-5-16,-8-4-7 0,4 0-25 0,4 0-10 15,2 0-14-15,25-19-38 0,-26 8 11 16,3 0-34-16,-1 1 16 0,-4-8-9 0,1-3-14 15,-5 2-3-15,1-1-5 0,-5 6 5 0,-1-2 1 16,-2-2 13-16,-2 3 3 0,-1 3 5 0,-3 12 7 16,0-6 2-16,0 6 16 0,0-8 7 15,-15 1 22-15,10 8-3 0,0 1 25 16,-5 11 3-16,-4-1 11 0,4 4 17 0,-1-2 4 16,3 4-7-16,1 1-5 0,0 2 10 0,3-2 8 15,0 4-7-15,2-7-15 0,2-1 9 16,0-7 6-16,0 3-4 0,14 16-13 0,-5-13-16 15,1-5 6-15,4-1 14 0,-3-5 0 0,0-3-2 16,-11 0-14-16,14 0-21 0,21-13-21 16,-16 2 8-16,1 0-1 0,-1-4-68 0,-2-3-18 15,-1 1-4-15,2-2 6 0,-4-1-26 0,-2 0 25 16,-1 1-11-16,-3 4 26 0,-1 4-2 16,-1 5 8-16,-1-1 4 0,-2 1-1 0,-3 6-1 15,0 0 17-15,1 6 20 0,-1-3 8 16,-2 4 11-16,2-1 4 0,-4 13 5 0,4-11 25 15,0 6-20-15,0 2 22 0,0 0-10 0,0-2 7 16,12 15 13-16,-7-18 10 0,1-4-35 0,-1-1 12 16,1-5-17-16,-1 1 9 0,3-1-16 15,0-1 23-15,1 0-6 0,16-12-15 0,-11 5-31 16,2-3 10-16,-2-4-34 0,0-2 16 16,-1-2-15-16,2 1-16 0,-2-3 7 0,1 3 18 15,-2-2 3-15,-2 7 2 0,0-1-2 0,-3 2 5 16,-2 4-1-16,-3 1 0 0,0 6-3 0,-2 0 37 15,0 3 12-15,0 2-11 0,-1 3 12 16,-3 8 24-16,-1 9-7 0,0 0 36 0,0 5-8 16,1 0 35-16,1 6 7 0,1 2 6 15,1 1 9-15,1-17-7 0,0 9-7 0,0 6-19 16,0 1 1-16,0 1-4 0,0-2-18 0,-9 33 0 16,4-41 0-16,-2-3-12 0,-3 1 7 15,-2-7-15-15,-2-3 2 0,-2-3-7 0,-1-5-1 16,-4-1-13-16,1-6 6 0,0-2 0 15,13 0-6-15,-7 0-1 0,-17-10 1 0,20 5-23 16,3-1-6-16,3 1 0 0,0-3 0 0,3-8 0 16,2 10-17-16,0-6-30 0,18-24-21 15,-5 14-14-15,4 1 8 0,3-3-66 0,1-1-43 16,3-4-35-16,1 0-29 0,3 4 25 0,1-2-124 16,-5 4-67-16,-2 1 35 0,-1 1-233 0,-2 1 15 15,-1 5 63-15,-4 3 35 0,-4-1 35 16,-5 7 55-16,-5 1 18 0,5 1 44 0,-5 4 7 15,0 0 55-15,0 0-9 0,-7-1 32 16,1 3 0-16</inkml:trace>
  <inkml:trace contextRef="#ctx0" brushRef="#br0" timeOffset="128718.81">5862 7974 614 0,'0'-13'337'0,"0"13"-44"16,0 0-15-16,0-13-26 0,-2-7-1 15,-12 13-56-15,-2 2-23 0,2 3-17 0,7 2-4 16,-5 0-3-16,-17 14-36 0,10 0-4 16,2 1 0-16,0 5 27 0,4-1-38 0,0 0-11 15,3 5-9-15,2-2 13 0,2-2-9 16,1-1 12-16,2-1-8 0,2-5-7 0,1-13 0 16,0 9-16-16,0-1-6 0,11 5 22 0,-6-9-14 15,0-4 1-15,1 0-36 0,10-4 6 0,-2-1 4 16,2-3-5-16,-1-4-13 0,0-2 10 0,-1-1-36 15,-2-2 14-15,-1 5-5 0,-4-2-4 16,4-3 8-16,-4-1-10 0,-2 2 8 16,1-2-3-16,-3 6 18 0,-1 3-4 0,0 2-20 15,0 2 16-15,1 0-2 0,-2 5-2 0,-1 0 19 16,0 0 12-16,4 12 12 0,0 5 6 0,-1 6 9 16,2 3 5-16,-1 3 11 0,-1 3 0 0,1 4-2 15,1 4 11-15,-3 4-18 0,1 4 11 16,-1 1-14-16,0-1-1 0,-2-2-10 15,1 0 8-15,-1-24-8 0,0 8-9 16,0 5-6-16,-12 32 11 0,4-31-2 0,3-8 25 16,-4-4-21-16,0-1 13 0,-5-3-14 0,-1-4-4 15,-2-2 0-15,0-4-8 0,-1-3-3 0,0-7-17 16,9 0-10-16,-17-13 2 16,9 0-30-16,3-3-27 0,2-2 0 0,2-5-7 15,3-1-14-15,3-5-10 0,2 0 0 0,2 16-8 16,0-8 1-16,0-3-3 0,16-24 20 0,-6 24-12 15,3 2 14-15,1 0 0 0,1 3 3 0,4-1 0 16,3 1 6-16,0 1 11 0,3 2 9 16,2 0-1-16,1 0 1 0,3 2 1 0,0 0 9 15,2 0-5-15,0-1 2 0,-1 3 6 0,-2-2-22 16,-1 1-3-16,-1-2-3 0,-3 3-8 16,-3-2 4-16,0-1 1 0,-1 1 6 0,-4 1-15 15,-3-6-10-15,-3 2 9 0,1 0-8 0,-4 1 21 16,-4 2 13-16,-2 3 1 0,-2 11 5 15,0-9-13-15,0 1 7 0,-13-2 5 16,-1 3 24-16,1 7 0 0,5 0 1 0,-6 0 1 16,-17 17 20-16,13-7 2 0,1 2-2 0,0 2 16 15,3-1 16-15,1 4-3 0,2 2 18 0,2 3-10 16,2-4-5-16,1 1 6 0,2 1 9 16,3-5-1-16,1-6-12 0,0 3 4 0,0 1 7 15,18 11-10-15,-8-16-5 0,0-3 4 0,1-1-8 16,0-4-3-16,-1 0-11 0,4 0-15 0,20-14-9 15,-13 4-33-15,-3-2-4 0,2 0-9 0,-1-3-15 16,-3-2-6-16,0 1-21 0,-5-1 26 16,3-2 5-16,-4-3 5 0,0 1 4 0,-1 0-39 15,-5 4 25-15,0 1 8 0,-1 5-21 16,-2 1 7-16,1 3 5 0,-2 1 7 0,0 6 44 16,0 0 8-16,-3-3 19 0,2 5 6 15,-1 3 5-15,1 0 5 0,0 0 19 0,0 12 23 16,0-2-7-16,-1 3 5 0,2-1-2 15,0-6-4-15,0 3-4 0,0-2 5 0,0 3-15 16,12 16 5-16,-10-19-15 0,-1-1-5 16,-1-4-5-16,3-1 12 0,-3-1-10 0,0-2 1 0,0 1 0 15,0-4 23-15,0 0-18 0,0 0 6 16,0 0-10-16,-2 5 7 0,1-9-4 16,1 0-20-16,-2 0-33 0,2-3-13 0,0 0-9 15,1-12-8-15,-1 9-3 0,0-5-5 0,14-19-5 16,-8 13 6-16,3 2 3 0,0 4-2 0,5 1 9 15,-2 1-1-15,3 3 8 0,-1 1-6 0,1 2 13 16,-2-1-11-16,-2 8 6 0,0-2 13 16,-11 2 13-16,7 0 4 0,11 21 13 15,-9-9 2-15,-3 3 8 0,-1 4-10 0,-3-1 8 16,1 1 5-16,-1-2 9 0,-1 2-15 0,0-5-2 16,2 2 9-16,-3-2-14 0,0-14 16 15,0 9-18-15,0-2 14 0,0 0-13 0,0-7 16 16,0 6-12-16,0-6 11 0,0 0-11 0,9 12 17 15,-6-12-19-15,2 0-1 0,1-3-8 16,10-6 10-16,-2-3-14 0,1-1-22 0,-1-1 7 16,0-4-8-16,-5 0-7 0,5-2-18 15,-3-1 4-15,0 1-11 0,-1 0-4 0,-3 2 1 16,-2 0 18-16,-1 2 0 0,-2 6-11 16,-1 0 16-16,0 1 8 0,-1 9 0 0,0 0 0 15,0 0 12-15,0 0-2 0,-15-9 3 0,1 17 17 16,3 5 4-16,-3 1 16 0,2 4 11 0,-1 2 0 15,2 5 5-15,3-1-4 0,3 0 16 16,1-2-8-16,1 0-2 0,3 0-18 16,0-12 4-16,0 6 12 0,12 14-1 0,2-18 1 15,0-1-11-15,5-4-3 0,0-4 2 0,2-3 6 16,-11 0-19-16,6 0-12 0,22-14-16 16,-19 3-9-16,-1 0 3 0,-1-4-23 0,-2-1 0 15,-1-2-2-15,-4-1-6 0,2-3-3 0,-4-2-2 16,-1-1-1-16,-2 4 1 0,-3 2 12 15,1 4-7-15,-1-2 14 0,-1 6 3 0,1 3 2 16,-1-2-10-16,0 6 10 0,-1-4 1 0,0 4 8 16,0 2-12-16,1 1 2 0,-1 0 3 15,1 1 8-15,-1 0-3 0,0 0 21 0,3 10-3 16,-1-4 16-16,1 10 6 0,-2 4 10 0,2-4-8 16,0 7 12-16,2-1 4 0,-1 1 14 15,0-4-5-15,2 1 9 0,-4 0-17 0,1-2 13 16,-2-5 12-16,0-3-7 0,0-1 15 15,0-4 21-15,-1 1 11 0,0-2-12 0,0-4 10 16,0 0 2-16,0 0-9 0,-4 0 0 16,2-3-38-16,1-2-5 0,0-2-4 0,0-11-31 15,1 7-8-15,0-7-30 0,0-5-18 0,15-26-4 16,-7 23-25-16,1 7 1 0,-2-3-21 16,2 2-9-16,-1 5-33 0,1 1-33 15,1 5 15-15,-1 3-72 0,-3 0-37 0,-1 4-32 16,-1-1-32-16,-1 3 28 0,-3 0-239 0,0 0 30 15,6 0 28-15,18 12 50 0,-6-5 22 16,0 0 24-16,0-1 14 0,-2 2 42 0,1-1-1 16,6 4 34-16</inkml:trace>
  <inkml:trace contextRef="#ctx0" brushRef="#br0" timeOffset="129385.09">7306 8032 970 0,'-9'-4'438'0,"2"-1"-58"0,0 3-39 16,-2 2-9-16,-8 3-37 0,2 5-17 0,-1 4-5 15,-1 2-19-15,2 2-15 0,1 3-18 0,0 0-21 16,3 5-13-16,1-4-14 0,3-1 2 16,1 0-21-16,3-2-10 0,0 0-16 0,3-3-10 15,0-14-11-15,0 8-25 0,0-1 8 16,14 5-3-16,-9-10-23 0,2-1-8 0,-1-1-30 15,10-5-7-15,-1-2-33 0,0-5-17 16,-1 2-11-16,-1-5-8 0,0-1-13 0,-2-1-21 16,0 0-19-16,0-3 9 0,-2 0-5 15,-3 2 9-15,0 0 29 0,0 4 25 0,-3 3 22 16,-2 3-13-16,0 1 7 0,0 6 19 0,-1 1-5 16,0 0 16-16,-2 1 16 0,1 3 13 0,0 3 13 15,-1 12 2-15,2-11 4 0,0 7-5 16,0-1 2-16,0 5 15 0,12 16-7 0,-6-18 8 15,2-2-9-15,3-2-4 0,0-4-16 0,1 1-2 16,-1-7-2-16,-2-1 5 0,-9-2-14 16,14 0-27-16,14-9-10 0,-10-1-3 0,-4-5-16 15,-2-1-10-15,0 1-8 0,-1 0-20 0,-3-6-2 16,1-1-18-16,-1-4 5 0,-1-1 11 16,-1-1 7-16,-3-4 5 0,1 1 6 0,-3 0-47 15,-1 1 18-15,2 0 19 0,-1 2-7 0,-1 16 27 16,0-5 4-16,0-3 37 0,0 3 15 15,0 0 7-15,0 4 19 0,0 2-3 0,0 3 2 16,0 1-4-16,0 7-6 0,0 0 11 16,-15-7 14-16,12 11 7 0,-3 9 15 0,-2 4 7 15,1 7 14-15,3 4-1 0,0 2 12 16,2 1 16-16,1 4 10 0,-1 1-14 0,2-17 14 16,0 7-14-16,0 6-21 0,0-1-20 0,14 33 16 15,-9-33-25-15,1-2 19 0,-1-5-29 16,1-2-6-16,-1-4-55 0,2-3-10 0,1-6-45 15,-1-7-54-15,-1-2-58 0,-6 0 16 0,12 0-134 16,12-18-73-16,-16 4 32 0,0 0-286 16,-2-2 55-16,0-2 30 0,-3-1 72 0,-1-1 32 15,-2 10 21-15,0-5 38 0,0-2 43 16,0 2 0-16,0 2 20 0,0 3 20 16,0 1 6-16</inkml:trace>
  <inkml:trace contextRef="#ctx0" brushRef="#br0" timeOffset="129660.38">7553 8053 1022 0,'-8'-3'459'0,"1"2"-26"0,2 1-36 16,3 0-38-16,-1 0-33 0,2-2-28 16,0 1-31-16,3-1-30 0,1-2-13 0,2 2-14 15,16-7-32-15,0 2 0 0,1 3-32 16,0-4-17-16,1 4-16 0,0-2-6 0,-1 4-15 16,-1-2-12-16,-12 4-8 0,3 0-7 0,15 12-6 15,-16 0 8-15,-2 2-1 0,-3 3-9 16,0-1 0-16,-3 1-14 0,-2 2 10 0,-1 2-20 15,0 0 14-15,0-13-23 0,0 6-2 0,0 2-23 16,0-2-15-16,0-4-25 0,0 0-12 16,0-1-33-16,0-2-10 0,0-7 10 0,0 0-118 15,0 0-8-15,0 0-37 0,-1 7-47 16,3-12 30-16,2 0-232 0,3-6 5 0,0-5 66 16,0 2 28-16,-2-6 26 0,-2-4 11 0,0-2 47 15,0 2 0-15,-1-1 23 0,-1 0-15 0</inkml:trace>
  <inkml:trace contextRef="#ctx0" brushRef="#br0" timeOffset="129778.7">7810 7916 787 0,'-7'-1'333'0,"1"1"-53"0,-2 1-46 15,-11-1-29-15,11 0-13 0,-4 0-56 16,-11 12-43-16,13-8-77 0,3-2-65 0,2 1 3 16,0 0-296-16,2 2-21 0,3-2 44 15,3 0 14-15,2 0-4 0</inkml:trace>
  <inkml:trace contextRef="#ctx0" brushRef="#br0" timeOffset="130073.76">8001 8057 784 0,'3'17'430'0,"-2"2"-64"0,-1-9 34 16,0 6-24-16,0 3-16 0,0 1-24 0,0 1-12 16,0-1-28-16,0 0-29 0,0-1-14 0,0-3-11 15,0-1-2-15,4 9-23 0,-1-16-2 16,1-2-18-16,0-3-20 0,1-2 13 15,1-1-26-15,2-1-16 0,-1 1-40 0,19-13-15 16,-12 2-6-16,1-3-27 0,-2 2-6 0,1-5-45 16,1 2 9-16,-4-3-26 0,-4-4-3 0,-2 2-18 15,-1-3-5-15,-2 3-19 16,-2 7-3-16,0-6-8 0,0-1-21 0,-18-18-5 0,10 23-39 16,-2 2 12-16,-1 0-105 0,-1 4-55 0,0 1-52 15,-1 0 28-15,3 2-234 0,7 4 45 16,-2-2 8-16,3 1 61 0,1 1 33 0,0 0 9 15,1 0 43-15,0 2 3 0,0 0 34 0,13-1 22 16,7 3-3-16</inkml:trace>
  <inkml:trace contextRef="#ctx0" brushRef="#br0" timeOffset="130415.67">8198 7995 262 0,'19'18'387'15,"-7"1"15"-15,0 1-42 0,-1 0-47 16,-1 3 86-16,-1-4-36 0,1 3-10 0,-6-5-18 16,1 2-22-16,0-4-2 0,-1 0-20 0,-2-4-31 15,1-1 3-15,-3-2-31 0,1-3-17 16,-1-5-9-16,0 0-10 0,0 7-22 0,0-7 29 15,-12 11-25-15,9-11-36 0,-1 0 2 0,0-1-38 16,-1-2 6-16,-4-8-8 0,3-2-25 16,-4-3-7-16,5-5-8 0,4 0-36 0,1 9-37 15,0-6 6-15,14-25-24 0,-5 16 9 0,1 6-6 16,4 3-5-16,4 4 10 0,-2 5 3 16,4 1-4-16,0 6-8 0,-11 2 1 15,6 0 7-15,20 14 24 0,-18-1 10 0,0 0-5 16,-4 2 20-16,0 0 9 0,-2 5-8 0,-4-2 11 15,1 0-20-15,-2 0 10 0,-5-5-4 0,0-1-2 16,-1-12-24-16,0 10-12 0,0 0-41 0,0-3-42 16,-16 12-48-16,9-11-63 0,-1-3 20 15,-6 2-234-15,-1-2 37 0,1-2-236 0,6 3 60 16,3-4 47-16,4-1 50 0,1-1-3 16,7 2 60-16,0-2 19 0,18-3 60 0,-10 3 8 15,7 0 1-15,7 0 28 0,4 0 54 16</inkml:trace>
  <inkml:trace contextRef="#ctx0" brushRef="#br0" timeOffset="130583.12">8971 8269 1078 0,'6'1'534'0,"-1"1"-59"0,-1-2-29 0,-1 2-40 16,1-2-51-16,-1 0-37 0,-1 0-40 0,2 0-42 16,-1-2-61-16,-1 0-54 0,0 1-62 0,0 0-5 15,-1-3-151-15,-1 2-53 0,1 0-51 16,-2-1 17-16,0 0-291 0,0 1 29 0,-1-2 40 15,-1 3 18-15,0 0 23 0,-2 0 37 0,-1 1 34 16,-3 0 8-16,-10 0-4 0</inkml:trace>
  <inkml:trace contextRef="#ctx0" brushRef="#br0" timeOffset="132346.87">3865 9230 732 0,'0'0'332'0,"14"0"-23"16,-14 0-50-16,0 0 6 0,0 0-41 0,0 0-8 16,0 0-19-16,23-7-32 0,-23 2 14 15,-2-2-29-15,-2-8-16 0,-2 0 16 16,-1 0 7-16,-2 0-17 0,-5 2-14 0,1-1-1 16,-3 1-2-16,0 6-5 0,-1 4-13 0,-4 3-16 15,12 0 11-15,-19 14-14 0,9-1 13 16,-1 4-14-16,4 3 12 0,0 1-19 15,2 1 4-15,3 1-6 0,3-2-7 0,3 0-10 16,1-4-4-16,4 3-11 0,0-20 3 0,0 9-1 16,0-1-4-16,17 4-9 0,-8-11-5 15,0-2 6-15,8-2-10 0,3-6-7 0,-2 1-10 16,0-4 1-16,-2-2-8 0,-1-1-14 16,0-3 3-16,-2-2-10 0,-1 1 8 0,-1 1-4 15,-4-1 3-15,2 2 2 0,-3 5 14 16,4 1-15-16,-7 4 14 0,0 1-3 0,-2 3 4 15,-1 3 8-15,0 8 10 0,-1-1 12 16,-2 12 14-16,3-9-5 0,-6 24 5 0,2-8 14 16,0 3 4-16,2 5 11 0,0-4 6 0,1 5-9 15,0 2 14-15,1-16-28 0,0 11 18 0,0 7-25 16,0 5-5-16,0 1 7 0,0 1-21 16,0 0 14-16,0-1-22 0,0-3 14 0,0-1-7 15,-8 29 2-15,3-40-11 0,-2-4-5 16,-3 1-4-16,-1-5-2 0,-4-4-1 0,0 1 13 15,-4-4-8-15,1-7 20 0,-3-1-26 16,0-4 14-16,1-3-17 0,9 0 5 0,-20-12-12 16,10 3-16-16,5-4 21 0,2-2-30 15,2 0 13-15,3-6-1 0,3-1-15 0,2 1 4 16,4-5-15-16,0 12 5 0,0-6-14 16,13-29-11-16,-5 24-21 0,5-1-13 0,2-3-29 15,5 4 11-15,-2-3-115 0,2 1-19 0,0 0-52 16,0 1 28-16,1 1-288 0,-1 4 35 15,-1 2 45-15,0 1 32 0,-3 5 48 16,-2 2 19-16,5 7 21 0,-5-1 35 0,4 2 18 16,-3 1 11-16,-15 2 28 0</inkml:trace>
  <inkml:trace contextRef="#ctx0" brushRef="#br0" timeOffset="132729.37">4270 9348 826 0,'-1'-5'344'16,"0"0"-11"-16,1 0-27 0,-1-1-41 0,-2 3 42 15,0-3-31-15,0 2-8 0,-1 0-19 16,1 1-21-16,-2-1-12 0,-9-1-13 0,7 1-17 15,-1 3-2-15,8 1-7 0,-7 0-7 0,-13 9 1 16,8 0-1-16,-1 5-6 0,3 4-9 16,-2 1-20-16,0 2 17 0,3 3-19 15,1 1 1-15,2 0-16 0,2-4-16 0,0 4-2 16,4-3 7-16,0-12-21 0,0 5-16 0,12 19-27 16,-2-17-14-16,2-6-51 0,2-4-29 15,-2-4-44-15,5-1-56 0,-8-2 15 0,6 0-139 16,24-17-34-16,-16 10 28 0,-1-5-276 15,1-2 34-15,-1 1 31 0,-2 1 40 0,1-2 7 16,-1 2 47-16,-1 0 36 0,1 0 10 0,-1-1 29 16,3 2 32-16,-5 0 15 0</inkml:trace>
  <inkml:trace contextRef="#ctx0" brushRef="#br0" timeOffset="133258.79">4580 9380 1023 0,'0'-4'385'0,"-1"-2"39"0,-1 4-14 0,-1-1-27 16,0-1-15-16,-3 2-10 0,-5-6-22 15,0 5-31-15,-1 0-13 0,1 2-26 16,11 1-23-16,-15 0-25 0,-18 12-1 0,14-1-32 16,1-2-19-16,1 4-17 0,0 2-16 0,3 1 24 15,1 4-9-15,3 0-13 0,1-2-9 0,2 4-8 16,2 0-17-16,2-2-3 0,3-13-20 16,0 5-16-16,0 5 4 0,11 8-21 0,-2-13-20 15,-2-1-3-15,4-7-73 0,1-3-17 0,-4-1-31 16,20-12-34-16,-6 3-34 0,-1-4-10 15,-1-1 16-15,2 0-87 0,-6-3-27 0,-2 0-10 16,1-3-21-16,-4-3-9 0,2-2 26 0,-7 0-195 16,1-3-6-16,1-3 45 0,-4 4 28 15,1-4 34-15,-1 0 26 0,-3 4 81 16,0-5 127-16,0 7 14 0,-1 14 237 0,0-7 24 16,0-1 37-16,0 0-6 0,-11-20 29 0,8 22 14 15,0 3 0-15,-2 4-21 0,2 0 55 0,0 0 5 16,1 3 0-16,0 2-9 0,0 1 0 0,1 1-27 15,0 1-5-15,0-1-18 0,-1 3 2 16,1 2-16-16,-1 1 10 0,1 4-3 16,-2 13-8-16,2 2 6 0,-2 4-18 0,3 4 33 15,0-15-15-15,0 8 16 0,0 5-12 0,12 34-6 16,-7-29-12-16,2 2-6 0,-3-1-18 0,3 1-14 16,-1-1-14-16,1-5 2 0,-2 3-19 15,3-2-19-15,-1-2-29 0,-2 1-29 0,1-7-2 16,-3-1-97-16,1-4-27 0,-2-9-19 15,0 1-24-15,-1-3-54 0,3-4 19 0,-3 0-154 16,-1-2-29-16,0 0 33 0,0 0-261 0,19-22 27 16,-9 7 68-16,2-1 41 0,1-4 32 15,2 0 33-15,6 0 28 0,-1 0 31 0,3 1 18 16,4-1 20-16,5 1 26 0,4 0 37 16</inkml:trace>
  <inkml:trace contextRef="#ctx0" brushRef="#br0" timeOffset="133629.29">5399 8992 699 0,'-1'-9'403'15,"-1"2"-57"-15,-2-8-15 0,-2 5-42 16,1 3 4-16,1 3-3 0,-2 0-9 0,0 3-31 15,-2 1-12-15,0 1-3 0,0-1-10 0,-16 15-13 16,9 0-5-16,-2 4-10 0,2 2 13 16,0 1-28-16,2 3-3 0,1 4 6 0,2 3 4 15,0 2-15-15,0 3-17 0,2 0 26 16,1 1-5-16,3 2-16 0,1-2-16 0,3-1-6 16,0-18-20-16,0 10-7 0,0 1-22 0,13 35-7 15,-6-36-20-15,0-3-22 0,8-2-33 16,2-2-3-16,4-10-57 0,0 0-57 0,6-4-59 15,1-1 16-15,4-4-120 0,-18-3-77 16,9 0-35-16,31-13 33 0,-25 1-232 0,3 3 37 16,-4-3 19-16,-1-1 77 0,5-3 17 15,3 2 49-15,1 0 14 0,-1 0 24 0,4 0-4 16,1 2 66-16,0 2-31 0,0 2 55 0</inkml:trace>
  <inkml:trace contextRef="#ctx0" brushRef="#br0" timeOffset="134378.28">5835 9344 557 0,'0'3'345'16,"1"-1"-37"-16,0 0 2 0,1 0-16 0,0 1-24 15,2-1-33-15,-1 0 33 0,2-1-26 16,1-1-6-16,0 0-19 0,2-1-12 0,2 1-11 16,3 0-23-16,4 0-13 0,17-12-18 15,-15 4-21-15,-2 0-11 0,-2 0-24 0,3-5-5 16,-1 2-26-16,-1-1-11 0,-1 0-12 0,-3-3-19 16,0 3 15-16,-3-5-8 0,-1 3-11 0,-4-1-13 15,-1-2 11-15,-3 7 7 0,0 10-10 16,0-7-4-16,0 0 13 0,-13-3 4 0,6 9 7 15,-2 0-5-15,2 1 9 0,-2 0 1 16,-5 0-2-16,-18 10 10 0,16-5 3 0,-4 2 4 16,3 2 3-16,-1 3 15 0,1 1-3 15,2 4 19-15,3-1 7 0,0 4 0 0,4-1 7 16,3 1 1-16,1 1 9 0,4 3-2 0,0-14 13 16,0 5-17-16,13 21-10 0,-5-17-9 15,5-7 9-15,2 3-8 0,2-3-8 0,1-2-14 16,5-1-26-16,3-6-35 0,1-1-53 0,-14-2-34 15,9 0-62-15,33-11 15 0,-26 4-155 16,-2-1-68-16,0 0 31 0,-1-1-257 0,1-1 33 16,-2 1 67-16,0-1 24 0,-2-1 42 15,-1 2 36-15,-2-2 31 0,5 6 20 0,-2 0 40 16,-1 1-19-16,2 3 39 0,-12 1 7 16</inkml:trace>
  <inkml:trace contextRef="#ctx0" brushRef="#br0" timeOffset="134615.91">6600 9438 357 0,'-2'2'664'15,"0"-2"-128"-15,1 3-61 0,-1-3-74 0,1 4-36 16,0-3-38-16,-1 1-19 0,1 2 16 16,-1 2-17-16,0-1-42 0,-2 11-2 0,-1-1-13 15,-3-1-54-15,0 3-18 0,-1 0-5 0,-2 0-47 16,3-2-33-16,0-1-58 0,-1 1-57 0,2-6-79 15,3-1 9-15,-2-4-159 0,3 1 23 0,1-4-334 16,1 1 33-16,1-2 41 0,1-3 48 16,1 1 3-16,5-8 59 0,4-2 27 0,-1-2 30 15,3-1 30-15,6-2 33 0,1 0 13 16</inkml:trace>
  <inkml:trace contextRef="#ctx0" brushRef="#br0" timeOffset="134992.41">7048 9274 1201 0,'1'0'470'16,"0"1"-33"-16,-1 2-29 0,-2 1-19 15,0 0-22-15,-2 12-25 0,-2-1-22 0,2 0-23 16,0 4-26-16,1-5-4 0,0 3-45 16,3-2-14-16,0-15-29 0,0 13-2 0,13 13-25 15,-3-13-15-15,2-2-6 0,3-6-15 0,3 1 4 16,0-2-13-16,3-3-38 0,1 1-32 0,-12-2 0 15,23-13-25-15,-12 5-28 0,-1-2-12 16,0-3-7-16,-2-2-14 0,-2 2-19 0,0-6-11 16,-5-1 6-16,0-2-14 0,-1 1 3 15,-3-1 4-15,-2 1 20 0,-4 1 0 0,-1 12 12 16,0-5-1-16,-10-12 7 0,2 16-4 16,-2 2 11-16,-5 1-10 0,-5 6 24 0,9 0-8 15,-7 0 9-15,-5 0-7 0,-25 10 12 0,21-2-15 16,-1-1-23-16,4 3 5 0,1-3-93 15,1 1-65-15,4-2-39 0,5 2-41 0,4-4 27 16,5-1-234-16,2 0 12 0,1-2 57 0,1-1 31 16,5 0 21-16,-1 1 56 0,3-2 4 0,9-3-19 15,2 0 62-15,3 1-30 0</inkml:trace>
  <inkml:trace contextRef="#ctx0" brushRef="#br0" timeOffset="135246.87">7281 9029 546 0,'0'-3'528'16,"0"-1"-86"-16,0 1-22 0,-2 3-33 0,0 2-19 16,-1 3-14-16,-7 10-16 0,0 1-7 15,-1 9-15-15,1-3-34 0,0 3 6 16,0 3-21-16,0 4-39 0,0 3-18 0,-2-2-21 16,2 3-21-16,0-2-18 0,0 4 9 0,-1-4-23 15,2 3-15-15,0 1-50 0,0-2-38 16,1-2-55-16,2-5-33 0,0-2-40 0,-1 0-40 15,1-1 13-15,3-11-98 0,3-2-25 0,0-13-46 16,0 0 25-16,10 4-229 0,-2-7-18 0,7-7 15 16,0-1 62-16,-3-6 32 0,3-3 21 15,-1-2 41-15,2 3 15 0,-5-3 19 0,3-3 29 16,0 0-42-16</inkml:trace>
  <inkml:trace contextRef="#ctx0" brushRef="#br0" timeOffset="135656.47">7635 9111 838 0,'6'0'391'0,"-1"4"-56"15,-2 2 30-15,2 8-15 0,-2-2-10 0,1 3-24 16,-1 5-20-16,-3-1-12 0,3 2-32 16,-3-11-19-16,0 4-37 0,0 1-12 0,0 5-30 15,0-6 0-15,0 1-29 0,0-6 1 0,0 1-11 16,-11 5-14-16,10-8-16 0,-1-5 3 15,2 3-7-15,-1-2-10 0,0-2-15 0,0-1-5 16,0 0-25-16,1-2-15 0,0-2-8 0,0 1-7 16,2-3-13-16,3-12-2 0,1-1-14 15,6-1 1-15,-3-1 10 0,2 4-5 0,2 0 13 16,-1 0-16-16,3 5 15 0,-1 0-5 0,2 4 8 16,-1 4-4-16,-3 2 17 0,-12 2 0 15,14 0 24-15,16 14 10 0,-14-2 12 0,-3 2 13 16,1 3-6-16,-5-2-3 0,1 0-5 0,-2 3 9 15,0-1 6-15,-5 0-10 0,-1 3-13 16,-2-8-30-16,0-12-39 0,0 9-28 16,0-1-55-16,0-1 11 0,-13 3-121 0,9-8-48 15,0-2 25-15,-1 0-329 0,1-2 67 0,-1 0 39 16,-5-8 19-16,0-2 74 0,2-1 7 16,1-2 21-16,1-4 19 0,1 1 23 0,3-2 20 15,0-3 15-15</inkml:trace>
  <inkml:trace contextRef="#ctx0" brushRef="#br0" timeOffset="135895.61">7776 8992 926 0,'-12'-2'368'0,"-9"4"-23"0,10-2-44 16,-21 10 11-16,10-2-8 0,-1 6-6 16,3-2-23-16,-2 5-2 0,1 5-20 0,1 2-5 15,2 3-24-15,2 0-17 0,2 2-9 0,0 6-12 16,4-1-41-16,2-3 1 0,2-1-18 0,4 2-34 15,2-16-18-15,0 6-50 0,13 27-39 16,-2-28-27-16,6-4 2 0,3-1-91 0,2-4-41 16,4-3-38-16,5-5-57 0,0-3 28 15,-14-1-271-15,8 0 27 0,0 0 56 16,26-18 38-16,-28 9 9 0,-1-3 40 0,-5-3 19 16,2-2 39-16,-5 0 1 0,0-2 1 0</inkml:trace>
  <inkml:trace contextRef="#ctx0" brushRef="#br0" timeOffset="136139.76">8022 8968 684 0,'9'-2'316'16,"7"6"-7"-16,2 2-18 0,-2 6 16 0,4 6-39 16,-4 0 49-16,2 4-8 0,1 7-6 15,-3 0 8-15,1 5-22 0,-2 2-25 16,0-2-12-16,-6-2-23 0,-3-1-36 0,-1-1-8 15,-3 3-26-15,-2-16-34 0,0 5-44 0,-18 25-59 16,6-25-43-16,-1 0 2 0,-4-4-161 16,-1-8-69-16,0-1 22 0,4-2-301 0,2-4 41 15,12-3 51-15,-6 0 32 0,-6-10 14 16,6-2 40-16,2 1 33 0,8 2 2 0,-4 0 31 16,15-15 24-16,-2 8-33 0</inkml:trace>
  <inkml:trace contextRef="#ctx0" brushRef="#br0" timeOffset="136884.24">8269 8775 446 0,'1'-3'370'16,"3"1"-59"-16,1-1-18 0,-5 3-8 0,0 0-9 16,22-13-29-16,-6 10-30 0,-1-1 33 15,3 2 7-15,-8 2-7 0,24 11-12 0,-8 0 3 16,-2 2-5-16,4 6-11 0,1 10-11 16,1 5 15-16,1 8-15 0,0 8-5 0,0-1-34 15,-4 4-2-15,-3-1-20 0,-6 0 15 16,-3-1-43-16,-8 2-13 0,-3 0-39 0,-4-29-17 15,-10 54-46-15,-6-28-35 0,-3-1-55 16,-4-1 8-16,-3-2-103 0,-6-5-56 0,-3-4-55 16,-2-5 25-16,1-1-286 0,-3-3 4 0,1-3 67 15,1-4 32-15,4-4 36 0,1 0 49 0,1-4 18 16,2 1 12-16,2-5 34 0,3 1 35 0,0-2-14 16</inkml:trace>
  <inkml:trace contextRef="#ctx0" brushRef="#br0" timeOffset="137412.25">9042 9203 1127 0,'0'3'466'0,"1"-3"-33"15,1 0-25-15,1-3-29 0,1 3-17 0,1-2-18 16,2 2-11-16,10-5-31 0,3 1-21 0,2 0-25 15,0 0-18-15,2-1-37 0,2 2-15 16,-2-1-11-16,1-2-29 0,-3 6-28 0,0-4-43 16,-2 2-57-16,-6 0-57 0,-3 1-70 0,-2 1 9 15,-2 0-168-15,-7 0-46 0,0 0 29 16,0 0-255-16,10 8 23 0,-11-4 53 0,-9 6 45 16,-2 2 5-16,-5 0 62 0,-2 3 17 0,0-1 19 15,-4 0 12-15,2 0 41 0,7-3-36 0</inkml:trace>
  <inkml:trace contextRef="#ctx0" brushRef="#br0" timeOffset="137610.41">9082 9394 1227 0,'-2'3'506'0,"1"-1"-26"15,1 0-15-15,1-1-35 0,1 1-5 16,1 0-51-16,1-2 8 0,3 1-31 0,0-1-40 16,0 0-28-16,13 2-51 0,-11-2-20 0,7 0-14 15,2 0-58-15,2 0-16 0,2 0-115 0,-3 0-41 16,2 0-60-16,-3 0-47 0,2 0 12 15,0 0-123-15,0 0-51 0,0 0 26 0,0 0-238 16,-2 0-29-16,-2 0 62 0,-3 0 43 0,4 0 2 16,-2 0 71-16,0 0 15 0,0 0 41 15,1 0 19-15,1 0-15 0,17-17 37 0</inkml:trace>
  <inkml:trace contextRef="#ctx0" brushRef="#br0" timeOffset="137901.7">9736 9036 943 0,'5'-9'579'0,"-2"-1"-61"0,0 5-51 16,-1 0-22-16,0 1-66 0,0 1-38 0,-1 2-16 16,2 1 2-16,0 4-34 0,5 14 19 15,-3 3 13-15,1 7-29 0,-1 1-10 0,2 1-27 16,-4 3-20-16,-3 1-27 0,0 2-21 0,0-4-34 15,0-15-34-15,0 7-61 0,0 3-32 0,0 0-4 16,-14 31-128-16,7-32-63 0,0 3 17 16,-2-7-201-16,-3-1-72 0,6-1 36 15,-2-6-238-15,-1-2 23 0,2-4 91 0,-2-3 57 16,1-1 18-16,1-1-6 0,1-3 40 0,6 0 27 16,0 0 57-16,-7 0 36 0,7 0-45 15,-22-16 53-15</inkml:trace>
  <inkml:trace contextRef="#ctx0" brushRef="#br0" timeOffset="155441.87">5988 10480 564 0,'0'0'271'0,"0"0"-27"0,14 0-11 16,-14 0-11-16,0 0 4 0,0 0-17 0,27 6 11 15,-25-9-17-15,2-2-26 0,-1 3 5 16,-1-3-22-16,0-1 23 0,5-7-20 0,-3 1 17 15,2-2-21-15,-3 2 16 0,0-3 2 16,-2 0-24-16,-1 3-3 0,0 4-6 0,0-6-26 16,-13-16-7-16,4 11-8 0,-2 4-7 15,-1 1-16-15,-2 2-9 0,-1 5-12 0,0 4-1 0,7 3-13 16,-5 0 1-16,-16 20-6 0,11-2 4 16,3 0 2-16,-1-1-5 0,5 5 5 0,-3 2-9 15,2-2-7-15,2 2 8 0,1 1-1 16,2-1-11-16,1-3 2 0,3-1-3 0,3-12-6 15,0 1 3-15,11 17-5 0,-5-20 5 0,1-2-14 16,0-1 12-16,2-3-16 0,0 0-6 0,-1 0-11 16,18-12-13-16,-8 3 5 0,-1-1-9 15,1-1-10-15,-3-3 2 0,1-2 11 0,-1-2-2 16,-2-4 1-16,-3 1 3 0,0 3 0 16,-1-1 9-16,-1 3 25 0,-4 6 4 0,2 2 8 15,-4 0-5-15,-1 4-2 0,1 2 2 0,-2 2 3 16,0 6 10-16,-2-1 11 0,-1 13 14 15,-3 1-3-15,1 7 17 0,1 1-14 0,-2 1 14 16,0 5-2-16,2 2-10 0,2 4 1 16,-1 4-21-16,0 0-8 0,1 2 22 0,1 0-19 15,-1-2 10-15,-1 1-20 0,0-6-8 16,1 2 5-16,-2-5 13 0,-2-1 0 0,0-2-3 16,-3-6 18-16,-1 0-7 0,-1-3-2 15,-5-2 22-15,0-2-32 0,-1-4 13 0,-1-2-11 16,-1-6 11-16,1-4 3 0,8-3-23 0,-4 0-10 15,-17-14 9-15,15 5-26 0,3-8-2 16,1-5-22-16,3-1-1 0,3 1-4 0,3-3 6 16,3 13-24-16,0-8 2 0,10-29-14 15,-3 24-17-15,5-4-14 0,0 1-28 16,6 0-7-16,-1 1 10 0,3 1-84 0,3 1-38 16,-2-1-38-16,-1 4-57 0,1 0 28 0,-2 2-236 15,0 1 56-15,-1 2 45 0,1 0 16 16,-2 1 39-16,-4 3 40 0,6 1 6 0,-5 3 54 15,2 2-44-15,-5 2 81 0,4 1 9 16</inkml:trace>
  <inkml:trace contextRef="#ctx0" brushRef="#br0" timeOffset="155789.4">6414 10481 556 0,'2'-8'356'0,"-2"0"-29"0,1 4 3 0,-2-4-37 16,0 2-12-16,0-2-36 0,-1 1 18 0,2 7-22 16,-6-19-8-16,1 9-3 0,0 2-17 15,-4-4-12-15,1 3-9 0,2 4-20 0,1 1-13 16,-4 4-16-16,9 0 2 0,-10 0-9 0,-17 14 6 16,13-3-15-16,0 6 0 0,0 4-12 15,1 0 20-15,1 0-25 0,2 1 10 0,0 1-17 16,1 2 8-16,2 0-9 0,4 4-3 15,3-16-25-15,0 6 15 0,0 2-30 16,0-3-6-16,16 16-39 0,-4-25-22 0,-4-2-43 16,3-8-43-16,-2 1-52 0,22-13 14 0,-12 4-119 15,5-2-35-15,-4-1-26 0,5 0 27 16,-5-2-205-16,-1 1 2 0,-1 2 7 0,1 0 65 16,-4 0 19-16,0 1 34 0,1-1 17 15,-3 3 15-15,-1-2 12 0,1 3 15 0,-1-2 20 16</inkml:trace>
  <inkml:trace contextRef="#ctx0" brushRef="#br0" timeOffset="156318.41">6627 10475 951 0,'1'-4'364'0,"-1"-1"-49"0,0 3 46 0,-1-3-23 15,1 2-1-15,-2-4-27 0,0 5-7 16,0-1-22-16,-2 3-17 0,1-2-5 0,-3 2-39 16,-2-1 8-16,2 2-25 0,-1 0-11 0,-11 7-24 15,3 2-9-15,-1 0-17 0,3 2 17 0,-2 3-30 16,4 0 0-16,1 3-12 0,-1-1-4 0,3 2-24 15,1-1-8-15,3 1-8 0,0 1 11 16,3-4-18-16,1-9-18 0,0 1 13 0,13 14-17 16,-7-14-27-16,-1-4-20 0,5-4-31 15,-4-3-34-15,1 3-24 0,17-17-30 16,-8 5-21-16,3 0-15 0,-4-1 15 0,1-2-57 16,0-3-6-16,-1-1 1 0,-2 1-3 0,-2-2 8 15,-3-7-4-15,0 2 2 0,-3-4 18 16,-1 3 24-16,0-3 15 0,-3 2 9 0,0-2 29 15,-1 3 9-15,0 13 36 0,0-5 10 0,0-3 21 16,0 0 22-16,0 0 24 0,0-1 6 0,0 4 27 16,-11-14 42-16,10 21-2 0,0-1-10 15,-1 3 36-15,0 1 16 0,2 8 3 0,0 0 20 16,0-8-21-16,0 8 5 0,0-7-15 0,0 7-5 16,0-6-7-16,0 6-2 0,-3-6 18 0,3 10 9 15,-1 2 15-15,-1 14 3 0,2-9-16 16,0 8 22-16,0 8 6 0,0 3-2 0,0 1 7 15,0 0-4-15,0 3-6 0,0 0-15 16,0 0-14-16,0 2-20 0,0 0 5 0,0 0-19 16,0-1-13-16,0-2-15 0,0-1-27 0,0-1-25 15,0-3-30-15,0-4 2 0,0-2-85 16,0-6-3-16,0-3-35 0,0-4-57 0,0-2 17 16,0-7-150-16,8 5-53 0,-4-10 34 0,-2 2-278 15,7-9 24-15,-3 0 33 0,2-1 86 0,3-1 26 16,2 2 21-16,3-2 32 0,4 3 28 0,3 0 29 15,2 1 29-15,4 1 32 0,8-1 43 16</inkml:trace>
  <inkml:trace contextRef="#ctx0" brushRef="#br0" timeOffset="157680.59">7150 10190 696 0,'0'0'301'0,"0"0"-28"0,0-12-8 0,13 12-29 16,-13 0 7-16,0 0-7 0,0 0-29 16,0 0 42-16,0-14-42 0,22 0 24 0,-22 13-22 15,0-1-9-15,0 1-11 0,-1-1-5 0,1 1-24 16,-2 1-11-16,-2-1 0 0,0 2-13 16,-7 10 5-16,-2 0-6 0,0 6 3 0,1 3-7 15,-1 4 16-15,1 1-8 0,-2 4-4 0,2 0 1 16,1 2-8-16,-1 3-6 0,3 2-4 15,1 1-14-15,0-1-11 0,3 5-10 0,4-1-6 16,0-1-10-16,1-20 4 0,14 35-7 0,-3-20-21 16,5-2-20-16,0-4-46 0,4-2-48 15,0-3-53-15,2-2-59 0,-1 0 16 0,1-5-93 16,-1-3-64-16,4-4 31 0,0 1-280 0,-1-5 29 16,-1-5 44-16,-12 0 42 0,5 0 32 15,3 0 28-15,23-13-1 0,-20 6 75 0,1 0 33 16,-1 0-2-16,0-2 8 0,-1-1 12 15</inkml:trace>
  <inkml:trace contextRef="#ctx0" brushRef="#br0" timeOffset="162555.25">7595 10345 454 0,'0'0'326'0,"0"0"-66"16,-13 0-17-16,13 0-5 0,0 0-29 0,0 0 2 15,0 0-6-15,-14 0 5 0,14 0-16 0,-15 15-11 16,12-13-18-16,1-3 35 0,-1 0-6 16,0 1-24-16,1-3 3 0,0 1-20 0,1 0-24 15,-1-1-4-15,2 0-9 0,1-1-17 0,2-1-9 16,6-5-17-16,4 0 3 0,3 1-5 15,1 3-6-15,4 2-3 0,1 1-14 0,-1 1-4 16,-9 2-9-16,20 12-5 0,-12-4 5 0,-2 2-1 16,-4 4-16-16,0-4 13 0,-5 4-21 0,1-1 10 15,-5-4 4-15,-3 2-2 0,0-3-7 16,-1 1-3-16,-1-9-10 0,0 7 11 16,0 4 7-16,-14 13-2 0,6-14-10 0,-3 0 3 15,0-1-2-15,1 1-3 0,-3-2 7 0,-1 1 3 16,2-1-11-16,0-4-4 0,5 1 1 15,0-1 8-15,3-1-8 0,-1-1 0 0,3 1 6 16,-2 0-9-16,2-3 14 0,1 1-14 0,1 1 7 16,0-2-5-16,0 0 6 0,12 4 0 15,-6-3-12-15,12 4 5 0,-2 0 18 0,0 0-13 16,-2 3-1-16,-1-1 2 0,0 1 0 0,-1 1-10 16,-2 1 4-16,-3-2-3 0,-1 0 11 15,-3-1 7-15,0 0-5 0,-2-1 4 16,-1 0 15-16,0-6 0 0,0 0-6 0,0 6 0 15,-19 15 2-15,5-11-1 0,-2-3 0 0,-2 1-14 16,-1-4-7-16,-1 2-16 0,-1-4-6 0,-1 0-25 16,0 0-24-16,1-2 2 0,0 0 7 15,13 0-70-15,-2 0-1 0,-1 0-18 0,3 0-29 16,1 0-23-16,-4-12-33 0,11 10 22 16,0-3-191-16,4 1-54 0,0-1 13 0,9-3 67 15,4-1 13-15,3 2 31 0,2-1 1 0,5 4 33 16,0-2 9-16,2 3-13 0</inkml:trace>
  <inkml:trace contextRef="#ctx0" brushRef="#br0" timeOffset="162767.81">8071 10614 520 0,'4'0'444'0,"-1"1"-76"0,0 4 30 15,-1-1-25-15,1 1-16 0,-2 2-19 0,5 10-24 16,-5-4-17-16,-1 7-28 0,0-11-22 15,0 6-30-15,0 0-21 0,0 3-30 0,0-1-16 16,-13 12-23-16,10-18-53 0,1-3-33 0,1-1-72 16,0 0 4-16,0-5-119 0,-1 1-81 0,1-3 23 15,1 0-298-15,1-1 6 0,0-3 59 16,2 1 34-16,0-2 25 0,8-6 34 0,1-3 36 16,2 1 17-16,5-2 29 0,2 1-18 0</inkml:trace>
  <inkml:trace contextRef="#ctx0" brushRef="#br0" timeOffset="163244.09">8531 10447 804 0,'1'-12'472'16,"-2"2"-42"-16,-2 2-57 0,-3-6-37 16,-4 8-25-16,-3-7-27 0,-4 5-41 0,-1 4-9 15,-3 1-20-15,-1 2-29 0,12 1-12 0,-7 0-20 16,-21 11-13-16,18-6-14 0,2 1-5 15,-1 7-15-15,5-1-5 0,2 3-17 0,0-1-8 16,4-1-2-16,2 1-7 0,6-3-12 16,0 0-11-16,0-11 4 0,0 7-8 0,16 15-14 15,-3-13-5-15,3-1-13 0,3 0-9 0,4-2-19 16,-1-1-1-16,5 1-9 0,-1 0-2 0,0 0 7 16,-2 0-9-16,-3-1 4 0,-2 5 11 15,-4-4-15-15,-2 2 1 0,-5-2 16 16,-2 1 6-16,-3-1 21 0,-1 0 8 0,-2-6-7 15,0 0 17-15,0 7-3 0,-17 12-5 0,4-10 13 16,-2-4 0-16,-3 2-2 0,3-1-4 0,-4 1 1 16,0-2 3-16,-1-3-4 0,1 1 8 15,11-3 9-15,-3 0-9 0,-1 0 12 0,2 0-4 16,2 0-3-16,2 0 7 0,6 0-10 0,-14-14-9 16,12 9-13-16,2 1 1 0,0 0-7 15,2-3-2-15,7-5-8 0,5-1-16 0,2-3-15 16,2 2-23-16,4 1-15 0,-2-2-28 0,4 1 8 15,-2-3-85-15,0 3-27 0,-1 0-43 16,-2-1-43-16,1-2 31 0,-3 1-253 0,0 1 35 16,-4 3 37-16,-1-1 8 0,-4 6 51 0,-3 2 12 15,-3 0 50-15,1 0 31 0,-1 3-14 16,1-2 27-16</inkml:trace>
  <inkml:trace contextRef="#ctx0" brushRef="#br0" timeOffset="163588">8635 10187 595 0,'-5'-9'395'0,"3"2"-43"0,2 0-14 16,-1 2-38-16,1 2-37 0,-1-3 30 16,0 3-30-16,1 0-23 0,0 1-20 0,2 1-6 15,1 0 5-15,4 3-10 0,10 7 9 16,3 7-11-16,1 2 1 0,1 5-5 0,1 3-11 15,2 3-19-15,-1 1-23 0,1 1 0 0,-1 0 1 16,-1 3-24-16,-1 0-14 0,-6-1-14 16,1 3-5-16,-6-4-16 0,-4 0-10 0,-3 0-4 15,-4-1-17-15,0-17-12 0,0 10-2 0,-20 26-23 16,3-25-38-16,-1 0-26 0,-6-2-43 0,-1-4 9 16,-2 0-104-16,1-3-65 0,-3-4-41 15,5-3 27-15,-2-1-289 0,0-3 40 0,5-2 25 16,7-3 54-16,5 0 29 0,-7-11 27 15,12 4 48-15,2-2 5 0,5 1 59 0,11-7-23 16,8-2 43-16,5-1-21 0</inkml:trace>
  <inkml:trace contextRef="#ctx0" brushRef="#br0" timeOffset="163796.04">9255 10478 655 0,'3'-2'506'16,"0"-1"-90"-16,0-1-47 0,2 2-10 16,10-4-55-16,-3 4-25 0,7-5-25 0,2 2-23 15,-1 2-32-15,-3-2-27 0,1 3-38 0,-2 2-12 16,-6 0-121-16,3 0-72 0,-1 0-79 0,3 0 14 16,9 12-304-16,-16-9-17 0,-3 2 68 15,-2-1 16-15,-1-1 45 0,-2 1-3 0,-1 1 47 16,0 0 23-16,-2-3 10 0</inkml:trace>
  <inkml:trace contextRef="#ctx0" brushRef="#br0" timeOffset="163996.59">9262 10611 1175 0,'-4'3'454'16,"1"1"-41"-16,1-1-16 0,1-1-33 0,0 0-20 15,1 1-8-15,2-1-30 0,0 1-43 0,2 0-19 16,1-1-32-16,2 0-32 0,12 1-37 0,0-3-54 15,2 0-80-15,-8 0 0 0,5 0-149 16,5 0-96-16,28-12 24 0,-24 7-299 16,0-2 16-16,-2 2 41 0,1-1 54 0,0 3 27 15,1-3 13-15,1 1 28 0,0-2 28 16,1 2 15-16,0-2 42 0</inkml:trace>
  <inkml:trace contextRef="#ctx0" brushRef="#br0" timeOffset="164258.28">9974 10324 1463 0,'1'-3'517'0,"-1"-1"-51"0,1 2-63 0,0 1-39 16,-1-2-32-16,0 6 7 0,3-1-16 16,-1 4-38-16,1 12 24 0,0 4-3 0,-2 3-19 15,-1 3-34-15,0-15-30 0,0 8-34 16,0 4-13-16,-11 25-19 0,9-23-40 0,-1-3-13 15,0-2-100-15,1-1-54 0,0-3-74 0,0 0 11 16,0-6-164-16,1-4-90 0,-3-2 34 16,3 0-286-16,-2-3 49 0,0 0 68 0,-1-1 34 15,-1 2 38-15,0-3 20 0,1 1 63 0,-1 0 31 16,-2 0-38-16,-9 3 68 0,-2 5 31 16,-4-3-11-16</inkml:trace>
  <inkml:trace contextRef="#ctx0" brushRef="#br0" timeOffset="165187.75">5988 11549 702 0,'2'1'338'16,"-1"-2"-25"-16,1-1-13 0,-1-1-28 0,1 1-14 16,-2-3-29-16,1-1 11 0,-1 1-19 0,0-2-25 15,-1-9-6-15,1 7 7 0,0-2-33 16,-16-16-7-16,8 14-6 0,-1 0-8 0,-3 5-20 16,-2 2-9-16,0 6-5 0,6 0-6 15,-21 13 8-15,7 2-6 0,3 1-14 0,1 4 2 16,0 2-2-16,2 5-15 0,1-2 4 0,1 1-4 15,4-1-8-15,3 0-10 0,4 2-1 16,0-5-5-16,3-13-6 0,0 4-3 0,13 13-4 16,-6-18 3-16,-2-4-13 0,2-3 1 15,2-2-17-15,0 1 3 0,15-14-13 16,-8 4-16-16,1-4 0 0,-3-3-12 0,2-3-5 16,-1-1 10-16,-1 0-5 0,-5 0 4 0,1 2-3 15,-2 1-1-15,-3 4 18 0,2 2-11 16,-3 3 1-16,-1 6 3 0,-1 0 19 0,-2 3 9 15,0 0 23-15,2 27 4 0,-2-4 25 16,0-9 4-16,0 9 5 0,0 4 4 0,0 3 6 16,-12 38 1-16,8-29 8 0,2 4-3 0,-1 0-9 15,-1 3-6-15,2 0-8 0,-1-2-7 16,-1 1-6-16,0 0-5 0,-2-1-4 0,-1-2-5 16,0-4-5-16,0-3 24 0,0-4 3 0,-1-5-4 15,-4-3 8-15,0 0-22 0,-3-5 6 0,2-4 4 16,-1-4-1-16,-5-5-20 0,12-5 17 0,-4 0-11 15,-1 0-14-15,-14-19-20 0,13 4 15 16,3-5-37-16,3-3-3 0,4-2 1 0,2-3-35 16,1 13-24-16,0-9 17 0,11-30-28 15,-1 25-14-15,0 0-20 0,2 0-16 0,3-2-26 16,0 0 15-16,3 4-88 0,-1-1-37 0,0 2-39 16,2 2 29-16,-1 1-199 0,-1 4-58 15,1 3 21-15,0-3 54 0,-5 7 25 0,0 0 0 16,-3 4 79-16,-1 0 13 0,0 4 31 15,-3 3 3-15,2-1 14 0,-2 1 18 0</inkml:trace>
  <inkml:trace contextRef="#ctx0" brushRef="#br0" timeOffset="165500.59">6302 11661 581 0,'2'-11'467'0,"0"2"-54"0,-2 1-4 0,0-2-22 15,0 5-40-15,0 0-14 0,0 5-28 0,0 0-31 16,0-7-10-16,-11-2-36 0,6 9-3 16,0 0-30-16,-10 6-5 0,-2 2-10 15,3 3-13-15,-2 2-4 0,3 7-6 0,-1 0-17 16,5 1-4-16,-2 0-7 0,3 2-21 0,1 1 2 16,3-1-8-16,1 2-11 0,1-3-3 0,2-13-11 15,0 6-20-15,13 18-37 0,-4-19-14 16,6-5-30-16,0-2-59 0,0-7-47 15,-4 0-28-15,7 0 13 0,26-13-143 0,-19 2-39 16,3 3 29-16,-5-5-222 0,1 0-6 0,-2 0 42 16,-1-1 37-16,-3 1 31 0,-2 1 42 15,1 3-17-15,0-1 60 0,-4 0 40 0,-4-1-6 16,1 2-5-16</inkml:trace>
  <inkml:trace contextRef="#ctx0" brushRef="#br0" timeOffset="165955.91">6565 11721 797 0,'0'-4'363'0,"0"-1"-12"0,0 0-48 16,0-1 60-16,-2 2-23 0,1 0-13 15,-1-1-10-15,-1 1-31 0,0 0-17 0,-2 2-14 16,0 0-16-16,-3 2-23 0,3 0-18 0,-11 8-17 16,0 1 19-16,1 9-22 0,1 0-24 15,2 0 4-15,2 4-24 0,1 2-14 16,3 0 1-16,3-5-4 0,2 3-28 0,0-3-7 16,1-12 10-16,0 3-43 0,16 12-18 0,-7-17-15 15,-1-3-28-15,2-4-24 0,-2 2-38 16,19-17-15-16,-8 6-21 0,0-4-9 0,-2-1 11 15,0 0-53-15,0-4-14 0,-2-4-15 16,-2-1-12-16,0-4-2 0,-5-1-8 0,1-5-2 16,-2 2 8-16,-1-2 28 0,-2 3 21 0,-2 0 36 15,0-1 40-15,-1-2 22 0,-1 3 26 16,0 18 27-16,0-5 16 0,0-2 49 0,-13-16-6 16,9 21 70-16,-4 2 15 0,5 5-6 15,0 2-5-15,-1 6 26 0,1 1 5 0,0 2 11 16,-1 4-4-16,1 8-18 0,-3 6 0 0,2 4 23 15,2 2 2-15,1 5-18 0,1 2 24 0,0-17-8 16,0 10 9-16,0 3-21 0,14 39 4 16,-7-33-18-16,-2 0-17 0,1-1-27 0,-1-2 5 15,0-2-21-15,-1 3-34 0,3-7-31 16,-1-1-1-16,0-3-79 0,-1-6-42 0,-2-6-42 16,0-3-46-16,1-2 17 0,-4-5-169 15,0 0-54-15,0 0 35 0,0 0-239 0,7 0 38 0,12-17 22 16,-7 5 71-16,0 0 41 0,4 0 21 15,3 1 31-15,3-3 47 0,0 0 13 0,2 0 10 16,2-1 26-16,2-2 15 0</inkml:trace>
  <inkml:trace contextRef="#ctx0" brushRef="#br0" timeOffset="166553.63">7429 11401 480 0,'2'-3'341'0,"0"1"-5"0,0-1-61 0,2-1-8 16,-3 3-17-16,1-1 10 0,0 1-25 15,0-1-26-15,-1 0 17 0,0 1-26 0,1 1 8 16,-1-1-5-16,1-2-13 0,-1 3 8 0,-1-1-8 16,-1-1-15-16,-1 1-10 0,-1 1 4 15,-1 0-4-15,1 0-17 0,-3 1-1 0,1 2 5 16,-9 1-14-16,1 4 9 0,-1 1-3 16,1 2-19-16,-3 3 10 0,1 3-16 0,-1 5 1 15,3-3 7-15,1 6 13 0,-1 3-8 16,-1 3-14-16,4 5 0 0,1 2-2 15,3 0-2-15,4 3-19 0,2-23 7 0,0 9-20 16,0 4-10-16,0 1-15 0,14 28-9 0,-6-35-31 16,1 1-7-16,2-2-38 0,3-3 3 0,-2-6-72 15,2 0-40-15,0-4-47 0,-2 0 17 16,0-7-171-16,2 0-70 0,-2-1 35 0,-5-3-252 16,1 0 34-16,-8 0 45 0,7 0 61 0,1 0 38 15,2 0 29-15,12-12 23 0,-12 9 39 16,2 2-11-16,7-2 27 0,2-3 29 0,1 3 44 15</inkml:trace>
  <inkml:trace contextRef="#ctx0" brushRef="#br0" timeOffset="168982.13">7842 11579 770 0,'0'-12'376'0,"0"12"-22"0,0 0-44 0,18-29-39 15,-20 24 8-15,1 1-21 0,-1 1-22 0,0 3-37 16,-2 0-19-16,-1 3 12 0,1 1-12 16,-5 9-14-16,1-1 3 0,-1 2-23 0,2 1-8 15,2 2-9-15,0-2-8 0,1 1-16 0,0-4-3 16,2-4-19-16,2 1-1 0,-2-2-17 0,2 0 8 16,0-7-7-16,0 0-5 0,0 6 2 15,0-6-8-15,11 16-13 0,-6-13 2 0,9 2-10 16,1 0-6-16,3-1 6 0,1 1-6 15,0-2 6-15,2-1-10 0,1 1-13 0,-1 1 8 16,1-1-2-16,-1 2-11 0,0 0 7 0,-4 2 5 16,-1 0-7-16,-2 3 2 0,-2-1 9 15,-1 5-8-15,-2-1 14 0,-5-2-7 0,-2 0 6 16,-2-11-4-16,0 8 13 0,0 3-3 0,-14 16-12 16,3-15 12-16,-3-1 0 0,-3 0-8 15,-4 1-12-15,2-7-24 0,-4-1-36 0,-1-1-26 16,11-3 8-16,-4 0-153 0,-22-15-79 15,21 4 27-15,4-1-289 0,0-4 33 0,5 2 45 16,3-4 33-16,2-1 49 0,3 0 10 16,1 10 38-16,0-5 39 0,0-1-4 0,0-1 35 15,17-18-1-15</inkml:trace>
  <inkml:trace contextRef="#ctx0" brushRef="#br0" timeOffset="169194.69">7894 11575 1132 0,'-1'-6'472'0,"1"3"-65"0,1-2-32 16,0-1-28-16,1 2-47 0,8-8-26 0,2-1-32 15,4 1-29-15,3 1-14 0,3 1-33 16,3 2-19-16,-2-2-16 0,4 3-38 0,2 3-34 16,-3 3-57-16,-13 1-1 0,7 0-108 0,25 9-48 15,-25-3-58-15,1 2 21 0,-5 2-260 0,3 3 4 16,-5-5 2-16,-1 4 44 0,-4 2 46 15,3-4 0-15,-1 4 69 0,-1-5-40 0,4 1 79 16</inkml:trace>
  <inkml:trace contextRef="#ctx0" brushRef="#br0" timeOffset="169400.24">8364 11739 1048 0,'0'5'450'0,"-3"13"-16"0,2-5-45 16,1-5-16-16,-9 18-32 0,5-9-28 15,1 3-45-15,-3-1-26 0,-2 3-24 0,1-5-21 16,1 2-22-16,0 0-55 0,-1-2-62 0,1-3-7 16,4-1-123-16,0-5-43 0,0-1-33 15,-1-3-35-15,3 1 19 0,-1-4-212 0,1 0-75 16,1-2-7-16,1 0 59 0,1-4 32 16,1 2 10-16,11-8 45 0,-1-1 17 0,7-3-2 0,-1 1 11 15</inkml:trace>
  <inkml:trace contextRef="#ctx0" brushRef="#br0" timeOffset="169829.87">8744 11672 259 0,'8'-17'540'0,"-3"4"-115"0,-3-2-2 0,-2 15-41 16,0-15-27-16,-14-13-13 0,5 16-31 0,-6 1-19 16,2 3-23-16,-4 1-24 0,2 4-3 15,-2-1-21-15,7 4-19 0,-2 0-23 0,-17 16-24 16,12-3-11-16,3-2 5 0,3 4-31 15,2 0-6-15,3 2-18 0,2 0-8 0,0 0 9 16,4-4-10-16,0-4-19 0,0 5 2 0,14 12-23 16,-6-9 4-16,1-2-6 0,4-1-19 15,0 0-10-15,4-2 1 0,-1 3-16 0,2-4-1 16,1 2 8-16,-5 0-5 0,-2 1-5 16,-2-5 2-16,-2 4-9 0,-3-3 13 0,-3-1-8 15,-2-1 8-15,0-8-8 0,0 10 9 0,-16 13 1 16,1-14 8-16,3 0-6 0,-2-2-5 0,1-1 21 15,0-3 11-15,1-1-3 0,4-2-6 16,-2 0-6-16,-1 0 17 0,-6-14-12 0,5 7-3 16,6-3 0-16,3 2 4 0,1 1-17 0,1 1 8 15,1 6-13-15,0-13-10 0,18-15-34 16,-6 10-10-16,2 1-14 0,4 0-26 16,2-1-9-16,-4 3-44 0,6 0 14 0,4 1-87 15,-3-3-52-15,3 2-49 0,-4 1 28 0,0-1-245 16,-3 1 27-16,3-1 57 0,-3 3 25 0,-3 0 27 15,-2-1 40-15,0 4-11 0,-2-2 81 16,1 1 5-16,1 0 10 0,-2 0 3 0</inkml:trace>
  <inkml:trace contextRef="#ctx0" brushRef="#br0" timeOffset="170142.79">8887 11351 328 0,'-9'-12'460'0,"3"3"-30"16,2 2-63-16,1 2 12 0,1 0-27 16,-1 2-41-16,3-1-44 0,1 4-2 0,2 2-26 15,3 0 9-15,13 6-7 0,3 6 6 0,0 1-10 16,2 7-1-16,1 5 6 0,-2 3-19 16,1 4-23-16,-2 3 14 0,0 1-10 0,-2-1-28 15,-2 3-24-15,-5-1-7 0,-4 3-16 16,-2-3-32-16,-3-3-10 0,-3 5-55 0,-1-24-12 15,0 12-39-15,-11 35-40 0,-2-31-49 0,-4-1-36 16,-2-2 13-16,-3-4-121 0,-4-2-64 16,0-5 26-16,-3-2-289 0,6-5 9 15,-4-3 42-15,6-2 72 0,2-6 35 0,19-1 16 16,-10 0 34-16,-4-13 33 0,14 4 41 0,10-4 12 16,6-3 25-16,7-6-14 0</inkml:trace>
  <inkml:trace contextRef="#ctx0" brushRef="#br0" timeOffset="170407.5">9527 11696 257 0,'-3'-3'548'0,"1"-2"-117"0,-1 1 10 15,0 2-22-15,2-1-57 0,0 0-24 0,0 3-39 16,2-4-27-16,1 1-23 0,6 1-24 15,10-4-10-15,3 2-24 0,0-1-27 0,2 1-2 16,1 2-24-16,-1 0-26 0,1 2-66 16,-14 0-47-16,6 0-1 0,0 0-176 0,19 11-68 15,-24-8 27-15,-3 0-280 0,-1 0 33 16,-5 1 20-16,-1 0 64 0,-3 0 22 0,-1-1 18 16,-10 8 22-16,-1-1 26 0,-4 0 12 15,-3 3 13-15</inkml:trace>
  <inkml:trace contextRef="#ctx0" brushRef="#br0" timeOffset="170589.99">9409 11867 1199 0,'1'1'519'0,"1"0"-54"16,3-1-50-16,0 2-39 0,14 2-52 0,2-3-22 16,2-1-46-16,4 0-28 0,-13 0-39 15,6 0-74-15,5 0-74 0,2 0-3 0,29-16-190 16,-26 9-98-16,1 0 22 0,-1 4-278 0,-1-6 67 15,-3 3 33-15,3-2 27 0,0 2 27 16,-1-3 43-16,0 1 22 0,-1 0-6 16,2-1 29-16</inkml:trace>
  <inkml:trace contextRef="#ctx0" brushRef="#br0" timeOffset="170810.58">10220 11522 1131 0,'4'-4'566'0,"-2"3"-72"0,0 3-4 0,0 4-44 15,-1 9-30-15,0 8-52 0,-1 3 18 0,0-11-14 16,0 11-19-16,0 1-34 0,0 3-31 0,-12 34-35 16,5-29-33-16,0-2-36 0,2 2-19 0,-1-3-130 15,0-2-47-15,0 0-55 0,0-1-72 16,3-1 13-16,-2-5-207 0,0-4 29 0,1-3-302 16,-1-8 38-16,-2-1 32 0,1 0 79 15,1-5 17-15,1 0 53 0,-2 0 25 0,-1-1 15 16,7-1 17-16,-8 0 51 0,-3 0 15 0,-21-12-36 15</inkml:trace>
  <inkml:trace contextRef="#ctx0" brushRef="#br0" timeOffset="171805.29">6064 12685 1089 0,'0'-2'370'0,"1"-1"-26"16,0-1 5-16,0 0-31 0,0 0-24 0,-1-2-15 16,-1 0-32-16,1 1-26 0,-2-2-4 15,2-1-12-15,-11-13-30 0,4 11-20 0,0 3-13 16,-1 2-13-16,-2 3-14 0,0 2-19 16,2 0-6-16,-16 10-6 0,7 2-15 0,1 4 2 15,2 2-6-15,2 1-7 0,2 3-1 0,2 4 2 16,2-4-10-16,1 0-4 0,5-4-9 15,0-8-9-15,0 5 6 0,13 14-10 0,-4-19 3 16,1 0 0-16,-3-6 3 0,3-1-6 0,1-1-8 16,-11-2-6-16,14 0-4 0,2 0-19 0,16-15 10 15,-13 6 0-15,-4 0 3 0,-2-1-3 16,-2-2 4-16,-2 0 2 0,-1 4 4 0,-3 1-6 16,0 2 21-16,-3 1 9 0,1 1-14 15,0 0 3-15,-2 1-7 0,-1 2 1 0,0 0 2 16,2 8 5-16,-4-1 17 0,1 13 0 0,1-11-8 15,0 9 2-15,-9 26 0 0,8-14 10 16,1-13 0-16,0 7-15 0,0 7 9 0,0 1 13 16,0 6 0-16,0-1-9 0,0 3-7 15,0-1-6-15,0 0 21 0,0-2-5 0,0-3-25 16,-13 31 4-16,7-36 0 0,0-3 5 0,-1 0-11 16,-3-6-2-16,-1 0 2 0,0-4 3 0,-3-3-3 15,0-1 7-15,-2-3-5 0,0 0 1 16,0-5 4-16,9-4-7 0,-5 0 0 0,-14-13 2 15,13 3-14-15,1-1 5 0,3-4-10 0,-2-4-5 16,6-3 4-16,3 1-7 0,-2-3-12 16,4 12 5-16,0-8-21 0,15-26-6 0,-5 19-19 15,0 0-26-15,5-4-24 0,1 2-37 0,5 0 16 16,-1 0-124-16,4 0-45 0,1 2 27 16,1 1-278-16,2 2 15 0,-2-1 41 0,0 8 25 15,-1 3 52-15,2-1 22 0,-2 6 29 0,-1-1 31 16,3 1 20-16,-2 1 31 0,-2 1 4 15</inkml:trace>
  <inkml:trace contextRef="#ctx0" brushRef="#br0" timeOffset="172088.55">6453 12789 953 0,'0'-5'515'15,"0"-2"-43"-15,0 2-51 0,-1-1-40 0,-1 2-45 16,-1 0-15-16,-1 1-33 0,0 3-23 15,-2 0-16-15,-9 7-26 0,2 1 4 16,0 6-13-16,1 6-13 0,2 1-9 0,-2 1-13 16,4 3-16-16,0-1-31 0,1 2-12 0,4-1-13 15,1 0-2-15,0 0-6 0,2-15-1 0,0 5-21 16,0 2-33-16,15 16-32 0,-5-22-35 16,2-4-44-16,-2-3-40 0,2-2-44 0,-1-2 13 15,5 0-128-15,24-17-29 0,-18 8-46 16,3-3 30-16,-1 0-218 0,1 0 37 0,-2-1 25 15,-1-2 32-15,0 1 16 0,-1-2 40 0,-2 2 10 16,-2-1 67-16,-4 0-28 0,1-1 33 16,-3 5 19-16</inkml:trace>
  <inkml:trace contextRef="#ctx0" brushRef="#br0" timeOffset="172540.75">6751 12824 568 0,'1'-6'450'0,"0"-1"-78"0,-1 2 40 16,-1 0-38-16,1 5 4 0,-3-2-21 0,0 1-26 15,0-1-14-15,-2 2-20 0,-1 1-27 16,-10 6-20-16,1-2-9 0,0 4-22 0,6 3-19 15,-6 0-18-15,4 8-30 0,2-1-12 16,-1 4-3-16,3 0-16 0,3 1-7 0,2 0-20 16,2-14-3-16,0 5-24 0,0 3-17 0,0-1-11 15,17 15-12-15,-11-24-21 0,3-1-18 0,-2-5-19 16,3-3-9-16,-3 1-27 0,17-16-20 0,-9 4-5 16,2-2-26-16,-3-6 2 0,-1-1 11 15,-1 1-72-15,-1-6-20 0,1-3 10 16,-3 0-15-16,-2-3 0 0,1-2 9 0,-4 1 4 15,-2-2 17-15,1-1 33 0,0 0 36 0,-2 0 49 16,-1 16 21-16,0-4 15 0,0-5 36 16,0-1-2-16,0 4 112 0,0 2 10 0,0 3-1 15,0 4-9-15,0 3-4 0,-11-6-10 16,10 17 8-16,-1 3 22 0,0 3 9 0,1 2-2 16,-3 12 14-16,0 4-11 0,4 5 14 0,-2 4-18 15,2-13 28-15,0 7 0 0,0 7 10 16,0 3-18-16,0 3-28 0,13 41-7 0,-10-37-17 15,1-1-5-15,-1 0-29 0,1-5-38 16,0-1-37-16,-1-2 0 0,1-3-59 0,1-3-54 16,-2-5-28-16,-1-4-19 0,3-6 14 0,-1-5-137 15,-2-5-63-15,-2-1 33 0,0 0-300 0,23-10 25 16,-12 0 36-16,0-1 47 0,1 3 47 16,4-2 31-16,0-4 25 0,2 4 55 0,2 3 0 15,5 0 35-15,0-4-28 0,3 0 70 16</inkml:trace>
  <inkml:trace contextRef="#ctx0" brushRef="#br0" timeOffset="172839.58">7569 12700 920 0,'1'-7'431'0,"-1"1"-9"0,-1 2-29 16,-2-1-43-16,0 1-18 0,-1 1-16 15,0 3-19-15,-2 0-17 0,-3 0-26 0,-8 5-4 16,-3 3-28-16,2 8 18 0,2 5-32 16,4 4 2-16,1 1-8 0,3 3-20 15,0 5 21-15,-1 5-32 0,3-1-9 0,2 4-26 0,1 1 0 16,2-1-16-16,-1-2-31 0,2-22-8 16,0 10-80-16,0 2-53 0,0 1-41 0,11 27-60 15,-6-34 17-15,2-9-179 0,2-3-84 0,2-5 34 16,1-4-218-16,0-1 32 0,10 0 55 15,-12-2 43-15,11 0 39 0,32-12 27 0,-21 10 23 16,2-1 20-16,3 0 59 0,2 1-4 0,4-2 7 16</inkml:trace>
  <inkml:trace contextRef="#ctx0" brushRef="#br0" timeOffset="175891.84">7862 12813 953 0,'13'0'330'0,"-13"0"-24"0,0 0 2 0,0 0-39 16,0 0 18-16,15 0-2 0,-15 0-19 0,0 0-14 15,21-4-11-15,-19 4-18 0,-2 0-14 16,2 1-15-16,-1 0-4 0,1 0-14 0,-1-1-15 16,0 1-8-16,0 0 4 0,0-1-20 15,0 0 4-15,0 0-30 0,-1-1-6 0,1 1 1 16,0 0-12-16,-2-1-9 0,0-1-8 15,-1-1-30-15,1 0 7 0,-1 3-12 0,0-3 0 16,0-1-4-16,0 1 1 0,0 0-15 16,1 2 6-16,-2 0-4 0,2-2 8 0,0 1-23 15,0 0 12-15,0 2-16 0,0-2 16 16,0-1-11-16,1 3-2 0,-1 0-15 0,1-2 15 16,1 2-18-16,3 1 20 0,1 2-3 15,1-2-9-15,9 3-3 0,4-1 7 0,-2 1 5 16,5-2-5-16,0 4 2 0,-1-5-1 15,-11-1-2-15,4 0 11 0,2 0-14 0,1 0 13 16,0 0-9-16,2 0 6 0,13-11-12 0,-21 6 10 16,-2 0-23-16,-1 1 10 0,-2-3-9 15,-2 3 7-15,0 0-11 0,-1 1 0 0,1 1-8 16,-1-3 15-16,0 1-9 0,-1-1-4 0,-2 1 15 16,2-1 3-16,-2 1-8 0,1 1 3 0,-1-1 2 15,0 0 3-15,0 1-5 0,0-2 9 0,0 3 0 16,1-1 8-16,-1-1-2 0,1 2 17 15,-1 1-11-15,1-2 4 0,-1 1-2 0,0 0 15 16,0 0-16-16,1 1 5 0,0-1-7 16,-1 2 8-16,-2 2-4 0,1 3-2 0,-6 8 12 15,0 7 8-15,2 1 6 0,-2 2 6 0,-2 2-12 16,-1 2 7-16,2-3-5 0,0 0 2 16,-1 0-11-16,0 0 11 0,0-2 1 0,1 3-23 15,-3-3 2-15,2-4-14 0,2 1-9 16,-1-3-16-16,3-2-19 0,0-5-5 15,2-1-15-15,1-3-14 0,0 0-14 0,0-1-40 16,0-1-33-16,2-1 19 0,-2-2-123 0,1 0-32 16,0 1-48-16,1-1 30 0,0 0-222 15,0-1 27-15,2-1 43 0,1-1 41 0,-1 3 18 16,3 0 18-16,1-2 51 0,2 2 19 16,13-2 33-16,6 1 28 0,-5-1-7 0</inkml:trace>
  <inkml:trace contextRef="#ctx0" brushRef="#br0" timeOffset="176112.94">8379 13122 374 0,'1'3'491'0,"3"2"-97"0,-2-2 71 15,2 3-20-15,2 9-34 0,-2 0-23 0,-4-2-18 16,3 4-45-16,-1 1-22 0,-2-3-29 16,0-3-19-16,0-3-50 0,0 3-1 0,-14 15-21 15,11-12-22-15,-2-1-56 0,-3-2-21 0,-1-2-43 16,-2 0-50-16,-1-5-83 0,4 2 12 15,-2-3-130-15,0-2-62 0,1-1 25 0,9-1-273 16,-7 0 31-16,0 0 36 0,7 0 32 16,-7 0 5-16,7 0 34 0,-8 0 65 0,-3-14 16 15,12 11-17-15,0-1 37 0,4-1-10 0</inkml:trace>
  <inkml:trace contextRef="#ctx0" brushRef="#br0" timeOffset="176685.96">8952 13007 239 0,'3'-2'465'0,"1"-2"-74"16,-3 0-26-16,3 0-30 0,-2-1-43 0,-1 0-1 15,0-2-41-15,3-8 8 0,-4 4-8 0,0 4-14 16,0-4-9-16,0-3-17 0,-11-14-17 15,6 13-3-15,-2 2-22 0,-1 1-4 0,-3 2-6 16,-2-1-13-16,-1 5-23 0,-1 1 5 16,-3 3-7-16,10 2-10 0,-6 0-21 0,-13 13-6 15,9-7-8-15,4 6 11 0,-1 0-1 0,2 5-3 16,3-4-9-16,0 6-16 0,2-2 1 16,1 0 6-16,2 0 3 0,3 0-19 0,2-5-1 15,0-12-4-15,0 13 4 0,13 15-23 0,-5-16 4 16,5 0 11-16,0 0-23 0,-2 2 22 0,4-4-30 15,0 0 8-15,1 2 3 0,1-2-18 16,-1 2-3-16,-3-2-6 0,0-2 3 0,-2 0 6 16,-4-1-1-16,-1-1 4 0,-2-2-3 15,-1 1 4-15,0 0-14 0,-2 0 21 0,-1-5-21 16,0 0 16-16,-13 14 6 0,4-7 0 16,0-2-3-16,-6 0-9 0,2-2-10 0,-4 1 19 15,-1-1 4-15,4-2 6 0,0-1-18 16,14 0 8-16,-14 0 17 0,1 0-14 0,-10-11-2 15,16 9-3-15,1-3 10 0,0 0 1 16,4 0-14-16,2-1-9 0,0 0 20 0,0-3-13 16,14-14-14-16,-5 5-1 0,3 0-27 0,3-3-22 15,1 4-19-15,2 0-13 0,2-4-15 16,2 3-28-16,0 1 13 0,2 3-74 0,0 0-50 16,1-1-45-16,-3 2 26 0,3 2-286 0,-3 3 14 15,0-4 47-15,-5 5 51 0,1 1-14 0,-5 4 73 16,0-5 13-16,-2 2 31 0,-4 3 33 0,1 0 4 15,0 2 50-15</inkml:trace>
  <inkml:trace contextRef="#ctx0" brushRef="#br0" timeOffset="177030.08">9154 12550 716 0,'-5'-3'369'16,"2"0"-2"-16,0 1-48 0,1 0-3 16,0 2-32-16,0-1 5 0,-1 3-17 0,2 1-8 15,2 3 2-15,0 0-1 0,5 12-11 16,2 2-18-16,2 7-9 0,-1-4 24 0,3 2-36 16,4 4-26-16,2-1 6 0,-3 1-25 0,4 3-5 15,-5 2-15-15,3-1-31 0,-2-1-7 0,0 4-16 16,-5-1-5-16,-3 3-6 0,-3-1-6 15,-3 2-39-15,-1-21-17 0,0 11-62 16,-13 37-29-16,1-30-39 0,-4-2-22 0,-1-2 11 16,-5-1-124-16,-2-2-41 0,-5-3-44 0,1-5 28 15,-2-3-240-15,-2-1 23 0,2-6 46 16,0 4 54-16,3-7 4 0,1-3 1 0,2-1 57 16,3-4 50-16,13 0-5 0,-14-9 58 15,15-3-49-15</inkml:trace>
  <inkml:trace contextRef="#ctx0" brushRef="#br0" timeOffset="177335.89">9528 12939 1061 0,'-1'0'449'0,"1"-2"-19"16,0 2-44-16,0 0-22 0,1-3-25 15,2 3-23-15,1-1-9 0,1 0-25 0,4 0-15 16,-1 0-30-16,17-4-18 0,-3 5-30 16,1 0-18-16,0-3-35 0,1 3-28 0,-2-4-61 15,0 4-75-15,0-1 2 0,-7 0-168 0,-2 0-113 16,-13 1 26-16,9 0-241 0,-1 0 17 0,0 0 46 15,-8 0 47-15,7 0 22 0,2 11 36 16,-8-6 25-16,-4-2 17 0,-4 10 28 0,-2-4 22 16</inkml:trace>
  <inkml:trace contextRef="#ctx0" brushRef="#br0" timeOffset="177537.93">9582 13115 1035 0,'-4'3'511'0,"0"0"-36"16,-1 0-34-16,3 1-44 0,2-2-24 0,1-2-27 15,1 3-18-15,2-1-19 0,2 0-54 16,1-1-27-16,0 1-8 0,12 1-22 0,0 0-54 16,0-2-34-16,2 2-58 0,-11-3-68 0,4 0 2 15,7 0-179-15,-2 0-78 0,22-12 22 16,-21 8-287-16,-2 0 36 0,1-3 33 16,0 5 40-16,-1 0 14 0,2 1 62 0,4-1 19 15,-1 2-1-15,2-1 24 0,1-1 30 0,3 1-19 16</inkml:trace>
  <inkml:trace contextRef="#ctx0" brushRef="#br0" timeOffset="177793.11">10187 12790 581 0,'1'-10'713'16,"-1"2"-123"-16,1 3-106 0,-1 1-66 15,0 3-27-15,0 4 15 0,2 4-49 0,-2 15 37 16,0-8-40-16,0 8-36 0,0 7-14 0,0 5-46 15,0 3-20-15,0 2-26 0,0 1-31 16,-6 43-68-16,0-42-12 0,4 0-91 0,-7-4-54 16,0-2-49-16,1-4-68 0,0 1 17 0,-1-8-184 15,-2 0 28-15,1-2-293 0,0-6 40 16,2-4 43-16,2-3 48 0,-1-4 41 0,3-3 13 16,-2-1 44-16,6-1 54 0,0 0-3 15,-6 0 8-15,-6-11 35 0,2-3-35 16</inkml:trace>
  <inkml:trace contextRef="#ctx0" brushRef="#br0" timeOffset="188324.23">5444 14173 963 0,'0'0'353'16,"0"0"-39"-16,0 0-7 0,0 0-40 16,0 0 21-16,0 0-25 0,0 0-20 0,0 0-13 15,0 0-10-15,8 22-9 0,-2-23-20 16,-1-1-19-16,2-1-18 0,8-3-18 0,-1-2-16 15,1-1-6-15,-3 2-11 0,0-2-11 0,-2-2-8 16,-1 1-21-16,0-1-20 0,-1-2-5 0,-2 2-16 16,1 0 2-16,-5-1-14 0,-1 3-2 15,-1 0 6-15,0 9-9 0,0-8-7 0,0 0 10 16,-14-10-2-16,5 7-8 0,-1 3 2 16,1 2 1-16,-3 1-6 0,-5 3 24 0,1 2-7 15,6 0 4-15,-6 0-5 0,-24 14 18 16,17-6-9-16,3 4 7 0,-2 1 12 0,1 3 6 15,3 0-6-15,1 1 5 0,4 1 8 16,0 1-4-16,3 2 7 0,3 0 0 0,3 2-13 16,3-2 7-16,1-11-17 0,0 3 3 15,16 18-3-15,-4-15-4 0,5 2 8 0,4-5-20 16,1-4-23-16,4-3-23 0,3-2-55 0,2 0 6 16,-14-4-132-16,8 0-62 0,33-11 26 15,-26 5-334-15,2-2 40 0,2 2 56 0,-2-2 36 16,1 1 33-16,-1 2 38 0,-1 1 47 0,-3-1 3 15,5 3 7-15,-19 2 28 0,10 0 19 16</inkml:trace>
  <inkml:trace contextRef="#ctx0" brushRef="#br0" timeOffset="188790">6953 14132 621 0,'-1'-4'431'0,"1"-1"-72"16,-2 2 41-16,-1-2-45 0,0 0-4 0,-2 3-27 15,-7-8-25-15,0 3-18 0,-2 2-18 16,3 0-22-16,-5 0-16 0,4 4-32 0,12 1-3 16,-14 0-22-16,-15 12 4 0,13-3-23 15,2 4 0-15,0 3-24 0,5 0 0 16,1 2-12-16,0 3 0 0,4 0-23 0,2 3 0 15,2-5-23-15,0-9-8 0,0 4 6 0,20 18-16 16,-6-16-31-16,2-2-29 0,2-2-24 0,5-4-36 16,4-3-29-16,4-1 10 0,-14-4-128 0,8 0-38 15,4 0-47-15,33-12 26 0,-28 5-260 16,-3 2 22-16,-1-2 45 0,-3 0 41 0,0 0 7 16,2 1 58-16,-2-1 2 0,0 1 51 15,1 0 14-15,1-2 0 0,0 2 22 0</inkml:trace>
  <inkml:trace contextRef="#ctx0" brushRef="#br0" timeOffset="189461.78">7576 14173 496 0,'-4'-3'447'0,"0"-1"-69"0,-8-2-51 16,2 0-41-16,-1 3-37 0,-4 0 40 0,-1-1-21 16,4-1-14-16,-5 3-26 0,4-1-12 15,13 3-31-15,-12 0 2 0,-2 0-23 0,-17 12-5 16,17-4-10-16,-1 3-7 0,3 2-9 15,0 1-8-15,1 3-16 0,4 0-2 0,0 0-1 16,3 1-14-16,1-4-7 0,3-3-17 0,0-11 3 16,0 13-11-16,0-2-8 0,14 8-12 15,-3-10-9-15,-3-4-17 0,1-3-21 0,-1-4-33 16,0 2-14-16,11-10-12 0,-5 3 7 0,-2-1 5 16,1-3 7-16,5 0-36 0,-7-2 9 15,-2 0 7-15,-1 6-2 0,1-5 10 0,-1 2 14 16,-1 2 6-16,-5 1 23 0,1 2 2 0,0 2-28 15,0 1 3-15,-2 0 24 0,-1 2 24 16,0 0 21-16,4 12 21 0,-2-7-9 0,-1 1 4 16,5 8 6-16,2-1-3 0,-3-2-9 15,1 1-1-15,1-3-6 0,-3-1 6 0,3-3 0 16,0-1-8-16,-2 1-10 0,-5-5 20 0,0 0-23 16,8 0-3-16,-1 0-20 0,14-14-25 15,-7 5 5-15,0-5-5 0,-2 3-4 0,0 0 3 16,-1 1 2-16,-1 0-11 0,1 0 5 15,-4 4 2-15,-2 0 5 0,0 3 5 0,-2 1-6 16,1 2-5-16,-4 0 5 0,0 0 1 0,0 0 22 16,16 11-2-16,-9 0 6 0,1 2 16 15,0 2-7-15,-2-7 9 0,-2 1-13 0,0-2 6 16,-2-4 11-16,1 2 8 0,-2-2 5 16,0 0 22-16,2-2 11 0,-1 2 9 0,-2-3-6 15,1 0-8-15,-2 0-10 0,1-2-2 0,1 0-3 16,-1-1 5-16,1-2-24 0,1 0 0 15,-1-1-9-15,5-8-8 0,1 2 4 0,2 0-13 16,2-2 0-16,-1 5 11 0,-1 1-3 0,9 1-5 16,-1 2-7-16,-3 2 5 0,4 1-1 15,-11 2-5-15,4 0 7 0,5 0 10 0,15 14 5 16,-18-5 0-16,1 2-1 0,-5-1 0 0,0 2 2 16,-2-4-15-16,-2 1 14 0,-4 0-25 0,-1-9-44 15,0 7-40-15,0 4 8 0,-24 10-181 16,9-11 24-16,-4-3-327 0,0 1 54 0,-5-2 33 15,-2-1 55-15,-1-2 31 0,-6 0 23 0,0-2-26 16,0 1 70-16,16-2 8 0,-34-11 62 16,12 3 7-16</inkml:trace>
  <inkml:trace contextRef="#ctx0" brushRef="#br0" timeOffset="189954.1">4847 13713 702 0,'-1'3'232'0,"1"2"-16"0,0 2 6 0,1 12-3 16,-1-9 19-16,18 22-17 0,-5-10 6 15,-3 1-26-15,0 0 6 0,3-1-24 16,-2-1 5-16,-1-2-26 0,2 0-16 0,-2-2-6 0,-2-4-19 16,2 0-12-16,-1 0-101 0,-4-7-45 0,0-2-70 15,2-2-82-15,-2 0 16 0,-5-2-265 16,7 0 6-16,3 0 53 0,18-17 37 15,-9 6-7-15,0-1 46 0,4 1 1 0,-1-2 9 16</inkml:trace>
  <inkml:trace contextRef="#ctx0" brushRef="#br0" timeOffset="190144.1">5819 13704 283 0,'16'-3'584'16,"-2"3"-117"-16,-5 1-53 0,0 3-25 0,4 6-34 15,-1 3-28-15,-3 1-33 0,-1 2-39 16,-2 1-27-16,-2 3-23 0,0-1-21 0,-3 3-63 16,0-2-13-16,-1-11-170 0,0 4-80 15,0-2 14-15,0 0-369 0,0-1 50 16,11 5 32-16,7-12 40 0,5 2 19 0,6-5 18 16,-12 0 17-16,13 0 64 0,10 0-35 0</inkml:trace>
  <inkml:trace contextRef="#ctx0" brushRef="#br0" timeOffset="190758.23">8670 13883 730 0,'-1'0'396'0,"1"2"-36"0,1 0-45 0,1 3 46 15,3 12-31-15,1 3-10 0,2 3-20 0,1 0-8 16,-1 2-16-16,2 0-13 0,-4 2-33 16,1 0-27-16,0 2-11 0,-4 0-20 15,2 0-16-15,-1-3-5 0,-1-2-22 0,0-2-10 0,-3-5-27 16,3-2-12-16,-3-6 6 0,2-1-19 0,-2-1 6 16,0-1-10-16,0-4-8 0,0 0 0 15,0-2-13-15,-2 0-6 0,2 0-12 16,-3-5-10-16,3-1-9 0,0 0 1 0,0 1-6 15,1-2 10-15,1 2-8 0,-1 0-16 0,1 0 10 16,3 0-5-16,0 3 4 0,8-6 0 16,4 2 2-16,4 2 5 0,0 2 3 0,3 0-12 15,-11 2 3-15,4 0 4 0,5 0 6 16,21 13-6-16,-23-6-10 0,-5 0 20 0,-1 2-9 16,-3-1 3-16,-5 1 2 0,-2-2-9 15,-4 2 13-15,0-9 11 0,-14 18-15 16,0-8 9-16,-3 0-7 0,-3-1-5 0,0-3-4 15,-1 0-22-15,-2 3-24 0,2-6-38 0,9-3-34 16,-1 0 10-16,-16-12-116 0,11 5-45 0,7-2-58 16,4 0 28-16,3 1-225 0,0 0 17 15,4 1 44-15,0 7 25 0,0-7 53 0,14-13 11 16,-5 11 25-16,9-3 12 0,4 1 43 16,3 0 4-16</inkml:trace>
  <inkml:trace contextRef="#ctx0" brushRef="#br0" timeOffset="191127.28">9187 14233 818 0,'4'4'468'0,"1"-1"-28"0,-1 0-31 15,0 0-30-15,4 9-19 0,1-8-15 0,-2 1-25 16,-2-2-23-16,1-1-34 0,-6-2-31 16,8 0-22-16,-2 0-6 0,1 0-39 15,-1 0 6-15,20-12-25 0,-9 4-17 0,1-1-24 0,-2-3-15 16,-1-2-17-16,0 1-15 0,-4-1-10 15,1 0-20-15,-3 0-12 0,-2 2-11 0,-3-2-1 16,-2 0-4-16,0 8-5 0,-2 6-6 0,0-8 1 16,0 8 8-16,0-5-6 0,-15-2 1 15,9 7-2-15,-9 5 8 0,-1-1-9 16,0 5 8-16,0 2 13 0,2 1 1 0,1 2 13 16,1 1 3-16,5 2 10 0,0 1-10 0,3 0-3 15,4-11 14-15,0 3-4 0,0 3-15 0,0 1 12 16,17 17-2-16,-10-23-24 0,1-2-26 15,-1-3-46-15,3-2-44 0,7 1 9 0,-8-2-155 16,22-10-84-16,-7 0 30 0,-1 0-269 0,-2-2 40 16,4 7 55-16,0-7 53 0,0 3 30 15,2 1 35-15,3-1-22 0,2 0 63 16,4 1 10-16,7 1 29 0,1-1 10 0</inkml:trace>
  <inkml:trace contextRef="#ctx0" brushRef="#br0" timeOffset="191700.34">10384 14011 544 0,'-4'-3'408'0,"-1"-1"-34"15,-6-3-27-15,-1-3-46 0,5 4 26 0,0 0-30 16,1 1-10-16,2 0-8 0,1 3-23 0,1-2-23 16,1 0-20-16,0 1-26 0,1 3-13 15,0 0-23-15,0 0-17 0,16-11-16 0,3 13-8 16,-10-2-16-16,20 15-5 0,-9-5-13 0,-1 2-7 16,-3 3-1-16,0 2-14 0,-3 0 1 15,-1 0-13-15,-3 1 1 0,-3 2-5 0,-1-3-2 16,-2 2-10-16,-2-5 11 0,-1-9-18 15,0 6 3-15,0-1 3 0,-15 10-10 0,10-13-6 16,-6 3 2-16,4-3-14 0,-2-6 5 0,1 3-20 16,0-1 7-16,1-3-3 0,1 2 2 15,0 0-6-15,2-2 2 0,-1 1-2 0,2-1 7 16,-1 0-7-16,1 0 7 0,3 0-24 0,0 0-6 16,0 0 0-16,-3-1 11 0,5-1-7 15,2 2-9-15,0 0 1 0,2 0 3 0,3 2 1 16,8-1-7-16,-7-1 14 0,20 9 3 0,-13-3 10 15,0 1 13-15,-2 4 5 0,-2-1 1 0,-1 2 1 16,-5 3-1-16,-2-5 20 0,-2 0-2 16,-1-1 27-16,-2-1-17 0,0-8 21 0,0 10 2 15,-18 13-7-15,7-11 0 0,-4-2-10 16,-1-3 5-16,-3 0-12 0,-2-2-11 0,2-1-22 16,-3-2-42-16,2 2 6 0,-1-4-120 0,10 0-42 15,-1 0-67-15,-15-15 29 0,17 9-263 0,4-1 32 16,3 3 22-16,2-3 44 0,-1 0 32 0,2 7 25 15,12-18 3-15,-2 3 35 0,2 2 12 16,5 1 17-16</inkml:trace>
  <inkml:trace contextRef="#ctx0" brushRef="#br0" timeOffset="191901.37">10793 14249 287 0,'9'9'508'0,"0"3"-22"16,0 2-31-16,-2 2-30 0,-4 0-44 15,1 3-32-15,-3 0-36 0,-1-11-32 0,0 6-34 16,0 1-21-16,-11 17-34 0,5-18-34 0,-1-1-46 16,2-4-72-16,0-2-37 0,2-4 1 15,-1-1-186-15,3 0 18 0,-3-3-302 0,3 0-5 16,0-1 43-16,0 1 12 0,1-4 42 16,1 0 15-16,0-2 28 0,9-8 9 0,2-4 29 15,2 3-1-15</inkml:trace>
  <inkml:trace contextRef="#ctx0" brushRef="#br0" timeOffset="192587.81">11340 14013 520 0,'1'-4'390'15,"0"-1"-24"-15,-1 2-26 0,1 2-45 0,-1-3 10 16,0 2-40-16,0 0-46 0,0 1 9 0,0 1 1 16,2 1-6-16,-1 1-2 0,1 2-15 15,0-1-9-15,0 2-26 0,0 1-4 0,1 0-11 16,5 6-4-16,2 4-2 0,-1-3-17 16,1-2-12-16,5-1-20 0,0-2 0 15,3 0-15-15,-2-3-6 0,2 2-6 0,1-2-5 16,1-1-20-16,-1-1-4 0,0 2-1 0,-2 1-11 15,2 0 5-15,-6-1 5 0,0 1-18 16,-3 0-4-16,-4-1-10 0,0 0 20 0,-4 0-17 16,1 2 3-16,-1-3-10 0,-2-4 0 15,0 0 11-15,0 9-6 0,-16 13-5 0,4-11 11 16,-3 0-8-16,1-3-2 0,-5-1 1 16,0-2-38-16,-1-4-17 0,8-1-50 0,-2 0 9 15,-4 0-114-15,-20-8-63 0,16 3-68 16,4-2 28-16,2 2-249 0,5-4 42 0,2 1 46 15,1 2 52-15,3 0 10 0,0 1 20 0,2-2 29 16,2 1 37-16,-1 0-26 0,2 0 88 16,0 6 4-16</inkml:trace>
  <inkml:trace contextRef="#ctx0" brushRef="#br0" timeOffset="192824.45">11380 13951 337 0,'1'-4'468'16,"2"1"-91"-16,0 0-23 0,0-1-45 16,10-6-15-16,0 3-6 0,-2 1-12 0,6 1-39 15,1-2-18-15,0 2 0 0,4 4-34 16,-1-3-23-16,1 2-12 0,-10 2-21 0,4 0-2 16,5 0-27-16,1 0-44 0,0 0-6 15,27 12-116-15,-24-11-62 0,-2 3-61 0,-4-2 18 16,5 1-287-16,-4 1 1 0,-2 1 44 0,-2 0 40 15,0 1-17-15,-3 1 58 0,-7-2 23 0,0 3 47 16,2 3-10-16</inkml:trace>
  <inkml:trace contextRef="#ctx0" brushRef="#br0" timeOffset="193054.07">11956 14152 1180 0,'2'2'371'0,"0"3"14"0,0 1-8 16,2 9-12-16,-2-2-30 0,-2 0-34 0,0-2-13 16,0 5-34-16,0 1-31 0,0 0-21 15,-14 18-36-15,11-17-35 0,-1-3-60 0,-2 0-67 16,3-8-2-16,-1 2-125 0,1-4-66 16,3-2 19-16,0-1-305 0,0-2-10 0,2 0 48 15,0-2 25-15,1 0 37 0,9-6 25 0,2 3 30 16,3-4 6-16,2-3 48 0,4 0 4 15</inkml:trace>
  <inkml:trace contextRef="#ctx0" brushRef="#br0" timeOffset="193563.93">12261 14038 458 0,'0'-1'400'0,"1"-1"-26"15,-1 2-42-15,0-1-10 0,0 0-40 0,1 0 34 16,-1-1-20-16,0 2-12 0,0 0-2 16,-1-1-14-16,1-1-26 0,-1 0-32 15,0-2-21-15,-1-1-28 0,1 1-5 0,-1-2-23 16,0 1-11-16,-5-10-22 0,2 0-8 0,-2 3-14 16,2 3-12-16,-1-3-5 0,3 4-2 15,-1 2-15-15,2 1-7 0,1 1-15 0,0 0-7 16,0 2-4-16,1 2 3 0,2 0 1 15,0 0-3-15,2 0-11 0,1 2 14 0,10 2-6 16,1 1-4-16,1-3-3 0,5 0-1 0,0-2 11 16,4 2 1-16,-1-2-16 0,3 1-5 0,0 1 17 15,-2-2-7-15,-13 0-2 0,6 0 3 0,1 0 17 16,21-11-10-16,-22 8 17 0,-6 2-4 16,-3 1 15-16,-3-2-3 0,-1 2-12 0,-1-1 2 15,0 1-1-15,-2 0 0 0,-3 0 8 0,0 0 16 16,1 11 6-16,-3 8 22 0,2-7 7 15,-13 24 10-15,8-9-9 0,-5 2 19 0,0-1-7 16,2 3 3-16,0-1-23 0,-2 0-13 0,1 1 6 16,2-1-9-16,-5-3-61 0,3-2-43 15,-2-2-46-15,-2-1-65 0,2 0 15 16,-3-8-164-16,-1-5-91 0,0-1 35 0,2-4 33 16,1 0 28-16,5-4-253 0,-1 0 30 0,-18-11 26 15,7-2 72-15,-3 1 27 0,-1-2 26 0,2-5 38 16,-2 0 18-16,-3-1-15 0,1-1 43 15,-3-4 45-15</inkml:trace>
  <inkml:trace contextRef="#ctx0" brushRef="#br0" timeOffset="205541.06">10287 14602 360 0,'-17'0'297'15,"17"0"-43"-15,0 0-15 0,0 0-6 0,0 0-42 16,-14 0 9-16,14 0-10 0,-18-12-14 0,15 14 9 15,0 0 13-15,4 0-20 0,0 1 5 16,0-1-18-16,1 1 9 0,2-3-33 0,2 3-8 16,0-2-14-16,1 1 1 0,0-3-22 0,3 1-28 15,5 0-7-15,1 0-75 0,-1 0-54 0,1 0-71 16,-3 0 13-16,-1 0-195 0,-2 0-126 16,-2 0 31-16,-8 0 31 0,6 0 6 15,-6 0 21-15,10 9 24 0,-12-4 13 0,0 0 24 16</inkml:trace>
  <inkml:trace contextRef="#ctx0" brushRef="#br0" timeOffset="205691.95">10346 14741 433 0,'-1'4'380'0,"0"1"-55"0,0-1-23 15,-1-1-32-15,1 0 4 0,2 0-49 0,-1 0-31 16,4 1 10-16,-2-2-25 0,3 0-2 16,13 3-18-16,-2-1-35 0,3-1-63 0,-4-3-66 15,-5 0-79-15,3 0 8 0,20-10-335 0,-14 7-15 16,-2 0 37-16,-5 1 21 0,-2 0 13 0,-2 0 36 15,-2-1 59-15</inkml:trace>
  <inkml:trace contextRef="#ctx0" brushRef="#br0" timeOffset="206797.87">2625 15473 750 0,'0'0'290'0,"0"13"-27"0,0-13-16 0,0 0 7 16,-25 26-39-16,26-22-9 0,-1 0-15 0,2-1-4 16,2 1 5-16,-2-1-21 0,2 0 9 0,1-3-17 15,1-1-1-15,10-7-37 0,-1 0-9 0,2-3 2 16,1-4-20-16,-4-2-25 0,2-1-2 16,-1-2-15-16,1-4 1 0,-4 0-4 0,4-2-6 15,-4-5-4-15,0 2-5 0,0-2-41 16,-4 0-20-16,0-1-19 0,-2 0 33 0,0 1-3 15,-2-1-3-15,-3 3 4 0,1-5-10 0,-2 19 4 16,0-7-6-16,0-2 18 0,-10-19-2 16,4 27 21-16,1 2-34 0,0 3 36 0,0 3-13 15,1 3 9-15,-1 1-14 0,0 4 1 0,1 0 9 16,4 0-8-16,-12 14 4 0,5 0-3 16,0 4 46-16,3 5 3 0,1 0 13 0,1 3-2 15,2 2 21-15,0-12 11 0,0 8 10 0,0 3 5 16,14 36 1-16,-9-30-5 0,1 1-8 15,-1 1-5-15,1-2-16 0,2 1 7 0,0 0-14 16,0-5-4-16,0 1-8 0,2-4 0 0,1-1-15 16,-3 0-8-16,3-7-10 0,0-3-9 15,0-4-27-15,0-5-33 0,-1-4-68 0,0-2 11 16,-3 0-153-16,17-14 24 0,-9 3-334 0,-2-1 9 16,-3-3 60-16,-5 5 56 0,1 2 20 15,-1 4 19-15,-3-2 8 0,0 3 41 0,1-1 42 16,0 3 35-16,0-1-9 0</inkml:trace>
  <inkml:trace contextRef="#ctx0" brushRef="#br0" timeOffset="207210.54">3150 15504 759 0,'2'3'436'0,"1"-3"-66"15,-1 3-18-15,0 0-45 0,0-3-23 0,1 3-41 16,-1-3-23-16,1 3-21 0,2-3-15 15,-1 1-17-15,1-1-3 0,1 0-17 0,1-1-18 16,2 1-16-16,14-12-10 0,-5 3-21 16,-9-1-5-16,6-2 1 0,-4-3-7 0,-1 2-13 15,1 1-9-15,-4-3-10 0,-1 2-13 0,-3-3-2 16,1 0-8-16,-3 3-3 0,-1 4-18 16,0 9 10-16,0-10 2 0,0 3-15 0,0 0-9 15,-11-5 24-15,8 9-15 0,1-1 8 0,-3 1-6 16,1-1 10-16,-2 3 3 0,1-1-4 0,-1 3-2 15,1 0-1-15,-6 7 0 0,-1 3 25 16,5 3 3-16,-1 2 8 0,1 6-9 0,4 2 17 16,-2 2 19-16,4 1-12 0,1 2 4 15,0-17-13-15,0 6 7 0,16 26-3 0,-5-24 1 16,0-3-6-16,4-4-8 0,0-3-11 0,6-6 0 16,-10-4-31-16,6 0-28 0,24-16-26 15,-18 5 8-15,2-1-80 0,0-5-51 16,-4-3-81-16,0-1 26 0,0-1-268 0,-4-2 15 15,3 0 41-15,-7-1 27 0,2 3 29 0,-3-2 28 16,0 2 37-16,1-2 6 0,-4 1 44 0,1-3 6 16</inkml:trace>
  <inkml:trace contextRef="#ctx0" brushRef="#br0" timeOffset="207475.74">3668 15093 560 0,'0'-6'391'0,"1"2"-23"0,-3-1-51 0,2 1 52 16,-1 0-48-16,0 0-20 0,1 3-37 0,-2-1-16 15,2 2-9-15,-2 3 22 0,0 4 9 16,-1 10-20-16,-2 5 3 0,2 4 0 0,-2 2-19 16,0 3 0-16,2-2-25 0,-1 4 3 15,0 4-19-15,-2-1-7 0,1 0-42 0,1 1-17 16,0-1 3-16,3-5-15 0,-3-1-3 0,0 1-28 16,4-19 2-16,0 6-24 0,0 1-15 0,12 13-4 15,-4-20-75-15,3-8-34 0,5-9-73 16,1-3-46-16,2-4 17 0,-1-2-259 15,-2-2 40-15,-1-1-254 0,-2-2 52 0,-4 5 32 16,0 1 46-16,-2 1 35 0,-3 2 50 16,-2 0 30-16,0 2 24 0,-1 1 64 0,1 0 1 0,-2 7 36 15</inkml:trace>
  <inkml:trace contextRef="#ctx0" brushRef="#br0" timeOffset="207658.23">3681 15375 1032 0,'-3'0'411'0,"0"-1"-10"0,0 0-26 16,1 1-30-16,1-2-25 0,0 2-36 16,1-2-31-16,1-1-36 0,2 2-31 0,9-7-56 15,3 0-54-15,3-4-9 0,3 1-207 16,4 0 12-16,1 0-339 0,-1 2 34 0,2 0 33 16,0 2 12-16,2-2 7 0,3 4 47 0,3 3 8 15,-19 2 13-15,11 0 12 0</inkml:trace>
  <inkml:trace contextRef="#ctx0" brushRef="#br0" timeOffset="208236.97">4897 15605 398 0,'0'2'332'0,"-1"-1"-40"15,0 0-28-15,2 2-39 0,-1-2 9 0,1 1-27 16,-1 1-6-16,2-1 3 0,2 1-9 0,0-1-35 16,0-2-18-16,2 1 47 0,1 0-20 15,12 1-19-15,-5-2-27 0,-3 0 24 0,3 0-24 16,3 0-12-16,19-11-20 0,-18 4 6 0,4-3-8 15,-2 0-15-15,-1-1-10 0,1-3-5 16,0 0 2-16,-2-1-14 0,-3 0-10 16,-1 2-19-16,-2-1 21 0,-5-1 10 0,-2 2-21 15,-1 1 0-15,-3 2 1 0,-1 10-17 0,0-9 2 16,0-2 8-16,-18-8-2 0,5 11 0 0,-1 1-6 16,-3-1-2-16,4 8 1 0,0 0 1 15,2 0-8-15,-4 0 10 0,-2 0-9 0,-20 14 9 16,18-7 1-16,-1 4 15 0,1 0-14 0,5 4 4 15,-1-1 6-15,0 1 2 0,2 6 1 16,2 1 15-16,0 2 8 0,3 1 4 0,2-2-1 16,1 0 3-16,5 1-2 0,0-14 14 15,0 6-8-15,12 21-13 0,-2-16 1 0,3-7-7 16,3 0 7-16,5 0 0 0,2-6-19 16,-1-2 0-16,3-3 2 0,2-3-15 0,-12 0 6 15,5 0-23-15,6 0-16 0,27-10-11 16,-25 3-29-16,-1 4-36 0,-2-3-14 0,-2 1 11 15,-1-2-108-15,-1 0-64 0,-3 1 24 0,-2 0-306 16,-3 0 16-16,-1 1 39 0,-2 3 3 16,4-3 35-16,1 0 66 0,3 0 10 0,0 1 26 15,3-1 17-15,6 0 11 0</inkml:trace>
  <inkml:trace contextRef="#ctx0" brushRef="#br0" timeOffset="208602.44">6222 15455 788 0,'-3'0'392'0,"1"-1"-57"16,0 0-17-16,1 0-42 0,1-2 2 16,1 2-26-16,1 0-10 0,2 0-23 15,3 0-5-15,11 0-14 0,2-3-9 0,2 2-8 0,2 2-16 16,2-1-13-16,-15 1-15 0,8 0-17 0,4 0-12 16,-2 0-8-16,26 10-16 0,-26-9-16 15,1 0-43-15,-2 0-39 0,-5 0 2 0,-4-1-79 16,-11 0-68-16,9 0-54 0,-1 0 20 15,-8 0-205-15,8 0-82 0,-8 0 22 0,6-3 28 16,-10 3 50-16,-1 1-13 0,2 0 33 0,-3 1 40 16,-10 4-8-16,-3 2 23 0</inkml:trace>
  <inkml:trace contextRef="#ctx0" brushRef="#br0" timeOffset="208791.94">6302 15579 411 0,'-5'3'414'0,"2"-2"-30"0,0 2-37 0,1-1-44 15,1 1 42-15,1-1-42 0,2 0-4 0,0-1-27 16,2 2-23-16,0 1-25 0,2-2-22 16,8 4-33-16,2-2 0 0,-3-1-29 0,4-1-15 15,1 3-16-15,5-5-38 0,-2 0-59 0,-10 0 0 16,6 0-147-16,1 0-82 0,23-14 23 16,-18 7-327-16,0-2 53 0,0 2 21 0,0 1 29 15,-2 0 25-15,-1-1 27 0,7 3 64 0,-4 1-9 16,4-1 13-16</inkml:trace>
  <inkml:trace contextRef="#ctx0" brushRef="#br0" timeOffset="209371.48">7014 15475 404 0,'-4'-3'385'0,"0"-1"-37"0,-9-2-30 15,6 1 12-15,1-1-43 0,1 3 13 0,1-2-62 16,1 0-14-16,0-1-11 0,2 0-6 16,1 2-20-16,0 4-1 0,0 0-31 0,11-22-5 15,0 13-5-15,3 1-24 0,4 0-13 0,1 2-11 16,0 3-2-16,-8 3-17 0,4 0-9 15,23 13-2-15,-20-2-9 0,2 1-11 0,-4 5-2 16,-3 1-13-16,-3 0 5 0,-2 2 2 0,-1-3-12 16,-5 0 5-16,-2-8-21 0,0 3 11 0,-12 17-3 15,5-14 6-15,-3-1-7 0,-4-2 2 16,-1-1 6-16,-3-4-6 0,0 0 4 16,-1-2-2-16,-1-2-2 0,4 1-2 0,2-1 9 15,3-2 5-15,4-1-5 0,2 1 0 16,5-1 2-16,0 0-8 0,0 0-9 0,0 0 1 15,-6-5-6-15,9 5-3 0,3-3-3 16,0 3-3-16,13-2-7 0,-3 2 7 0,-6 0-14 16,6 0 18-16,2 0-9 0,23 15 4 0,-22-6-13 15,-1 1 15-15,-1 3-9 0,-3 1 11 16,-3 0-10-16,-1-1 14 0,-4 1 2 0,-1 0 11 16,-3-1 9-16,-2-1 10 0,0-12 8 0,0 6-8 15,-14 12 0-15,-3-9 2 0,-5-2 7 16,-2 1-15-16,-4-3 1 0,-4-2-9 0,-3-3-38 15,17 0-24-15,-7 0-50 0,-5 0 10 0,-36-17-161 16,33 6 22-16,-1 0-371 0,2-2 36 0,6 0 44 16,-2 0 47-16,1 0 47 0,1 2 5 15,0-1 54-15,0 2 21 0,1 2 19 0,-1-2 12 16,0-1 1-16</inkml:trace>
  <inkml:trace contextRef="#ctx0" brushRef="#br0" timeOffset="214607.29">4495 15233 813 0,'0'-12'323'16,"0"12"-62"-16,14 0-26 0,-14-13-33 0,16-4-32 15,-15 16 21-15,-1 2-1 0,-1 3 7 0,1 1-24 16,-2 11-18-16,-1 6-18 0,3-10 32 15,0 8 14-15,0 6-15 0,0 5 1 0,0 3-24 16,0 5-6-16,0 4-14 0,0 1-19 16,0 5 7-16,0 1-19 0,0 1-12 0,12 56 3 15,-9-53-19-15,-2-2 3 0,2-4-4 0,-1-1-26 16,3-6-1-16,-5-7-1 0,2-2-16 0,-1-4 7 16,0-1-10-16,0-5 3 0,0-3-17 15,-1-5-40-15,2-6 3 0,0-1-59 0,-2-5-52 16,1-2-25-16,-1 0-27 0,0-4-14 0,0 2-40 15,0-1 24-15,-1-2-168 0,1 0-55 16,0-1 32-16,-1 0 29 0,1-2 25 0,0 1 25 16,0-6 20-16,-9-17-14 0,9 20 10 15</inkml:trace>
  <inkml:trace contextRef="#ctx0" brushRef="#br0" timeOffset="-213109.22">4492 15229 244 0,'-2'-8'333'15,"-2"2"-67"-15,2 0-26 0,0 1-42 16,0 1-13-16,0 1-15 0,-2 0-3 0,3-1-21 15,-1 1-13-15,0-2-4 0,1 0-11 0,0 0-6 16,-1-1 5-16,1 1-29 0,1-3-10 16,0 1 10-16,0 7 9 0,0-8-8 0,0 2 23 15,0 0-20-15,0-1 2 0,0 7-6 16,0-7-9-16,0 0-15 0,10-4 2 0,-8 7 15 16,0 0-34-16,0 0-7 0,-1 0 11 0,1 1-6 15,1 0 39-15,1 0 4 0,1 0-22 16,1 3 13-16,13-5 10 0,-2 2 4 0,2 2-17 15,3-1 0-15,-11 2 2 0,7 0-7 0,2 0 2 16,2 0-15-16,2 0 8 0,1 0-13 16,0 0 3-16,-1 0-11 0,0 0-1 0,1 0 9 15,3 0-20-15,-1 0 10 0,1 0-15 0,0 0 6 16,2 0 4-16,1 0-3 0,0 0 0 0,1 0-1 16,0 0 3-16,4 0 5 0,-2 0-7 15,-1 0-8-15,3 6 7 0,37 5 5 0,-35-8-1 16,-1 1-5-16,4 0-3 0,-3 3 6 15,-1-5-6-15,0 1-2 0,1 2-13 0,-2-3 11 16,3 0-6-16,2-2-10 0,3 0 1 0,-20 0 12 16,12 0-6-16,6 0-12 0,8 0 15 15,54-13-7-15,-44 9-12 0,0 0 9 0,1 1-8 16,3-2 7-16,-1 0-4 0,-1 1-6 0,0-1 8 16,-1 5 3-16,-2-4-3 0,0-2 0 15,-3 5 1-15,-1 0 2 0,0 0-8 0,-1 0 2 16,-28 1-1-16,14 0-8 0,4 0 9 0,4 0 3 15,-1 0-9-15,1 0 4 0,-2 0 0 16,1 0-8-16,0 0 5 0,-2 0-9 0,0 0 8 16,-2 0 9-16,-1 0-4 0,-2 0 4 15,-3 0-15-15,0 0 17 0,-4 0-15 0,-3 0 13 16,-5 0-4-16,-3 0-3 0,-4 0 5 0,-4 0 4 16,-3 0-8-16,-2 0-2 0,-1 0 5 15,-8 0 2-15,7 0-8 0,-7 0 5 0,7 0-4 16,-7 0 8-16,6 0-7 0,-6 0 0 15,0-7 1-15,14-1 0 0,-12 5 1 0,0 1-8 16,-1 0 4-16,1 2 15 0,-1-3-6 0,1 1-14 16,-1 0 13-16,1 0 2 0,-1 1-12 15,0-1 14-15,-1 2-5 0,0 0-13 0,1-1 2 16,0 0-3-16,0-1 0 0,1 1 11 16,-2 1-9-16,2 0-3 0,-1 0 6 0,-1 0 0 15,0 0 8-15,0 3-3 0,-1-2-6 16,1 2 6-16,0 2-8 0,-2 0 3 0,2 3 8 15,-2 8-3-15,2-4 30 0,0 6 12 0,-7 27-14 16,5-17 8-16,-2 4-8 0,3 2 5 0,-1-2-3 16,1 1 4-16,0 3-1 0,1 3-21 15,0-17 1-15,0 11 10 0,0 8-15 16,0 1 16-16,13 47-20 0,-9-42 13 0,1 0-15 16,1-2 16-16,0 1 0 0,-1-3-13 15,1-1 4-15,-3-3 18 0,0-2-30 0,-1-3 24 16,-1 1 6-16,0-4-1 0,-1-4-21 0,0-15 10 15,0 5-1-15,0 0-4 0,0-2 8 0,0-1-4 16,0-5-10-16,0 1-1 0,0-3-6 16,0-1 9-16,-11 8 5 0,10-11 0 0,0 2-15 15,0-1 21-15,-1 1-23 0,0-2 14 0,1 1-13 16,0-1 6-16,0-1 8 0,0 1 4 16,0-1-15-16,0 1 11 0,0-1 16 0,1 0-28 15,0 1 5-15,-2-3 11 0,2 2-26 16,-2 0 10-16,2-1-13 0,-1 1 7 0,-1-1-16 15,-1 1 11-15,1 1-16 0,-2-2 14 16,1 2-7-16,-1-2 7 0,0 0-13 0,-1 1 2 16,1-1 11-16,-3 1 3 0,1 0-11 0,0-2 9 15,-2 0-10-15,-1 0 5 0,0 0 0 16,-6 0 1-16,-2 0 5 0,-1 0-1 0,-1 0 3 16,0 0 9-16,-1 0-1 0,-3 0-11 0,0 0 4 15,-1 0 2-15,-24-9 5 0,34 9 4 16,-5 0-4-16,-4 0 3 0,-3 0-3 0,-1 0 3 15,-1 0-11-15,-2 0 4 0,0 0-4 0,1 0-2 16,-1 0 4-16,0 0 14 0,-1 0-4 16,-1 0 5-16,-32-10-6 0,34 7 2 0,-2 1-5 15,0 0 11-15,-4-1-15 0,1 3-1 16,0 0 9-16,-1-3 3 0,-1 3-13 0,0-3 5 16,3 0 2-16,-5 3-3 0,3-3-1 15,-1 1 3-15,1-1 10 0,0 3-11 0,-2-3 1 16,4 1 13-16,0 0 0 0,2 0-4 0,-1-1-1 15,0 3-10-15,0 0 5 0,-3 0-4 0,3-3 2 16,16 3 11-16,-8 0-11 0,-4 0 1 16,-4 0-6-16,-1 0 21 0,-1 0-16 0,-1 0 16 15,2 0-7-15,0 0-11 0,0 0 1 0,1 0 3 16,2 0 8-16,-1 0 5 0,-28-6-10 0,32 1 6 16,-6 2-14-16,0-1 13 0,1 0-16 15,4 0 15-15,-1-1-2 0,-1 2-12 0,0-1 12 16,0-1-8-16,-1 2 12 0,0 1-1 15,0-1-24-15,-1 2 24 0,-2 1-17 0,0 0 16 16,19 0-7-16,-8 0 3 0,-3 0-2 0,0 0 3 16,1 0-12-16,2 0 16 0,-1 0-19 15,-22 12-2-15,27-9 21 0,-1 1-19 0,1-1 15 16,1 1-15-16,0-1 16 0,-2 2-18 0,2-2 19 16,-3-1-11-16,1 2-10 0,1 1 25 0,-3 2-14 15,-2-4 17-15,-1-2-19 0,1 2-4 16,0 0 7-16,13-3 3 0,-5 0 6 15,-2 0-14-15,-1 0 10 0,4 0 12 0,0 0-21 16,4 0 20-16,0 0-18 0,3 0-5 0,1 0 1 16,1 0 19-16,-1 0-2 0,8 0-15 0,-8 0 0 15,1 0 15-15,7 0-12 0,-9 0 0 16,9 0 1-16,-8 7 17 0,8-7-21 0,-8 0 16 16,8 0-7-16,-6 0-6 0,6 0 10 15,0 0 3-15,-7 0-18 0,7 0 9 0,0 0-8 16,0 0 2-16,0 0-7 0,-8 0 11 0,8 0-26 15,0 0-22-15,0 0-24 0,0 0-39 0,0 0-21 16,-7 3 13-16,9-6-139 0,1 1-48 16,3 0 28-16,-1-2-222 0,13-5-58 15,-1 3 54-15,2-2 36 0,-1-4 17 0,3-1 29 16,0-1 35-16,1-1 44 0,-3 0 19 0,0 2 36 16,0-5 23-16</inkml:trace>
  <inkml:trace contextRef="#ctx0" brushRef="#br0" timeOffset="-182159.99">14076 7086 282 0,'0'0'143'0,"0"0"-19"0,0 0-3 0,0-12-14 16,13 12-54-16,-13 0-7 0,0 0 16 0,0 0 0 15,0 0-7-15,0 0 22 0,0 0-35 0,0 0 11 16,27-15 16-16,-26 16 11 0,0-1-22 16,-1 0 36-16,1 0 4 0,-1-1 12 0,2 2-9 15,-2 0 21-15,-2-2-10 0,2 2-6 0,2 0 4 16,-2-1-15-16,0 0-5 0,0 2-4 16,0-2 7-16,0 0-23 0,0 0 5 0,2 1 5 15,-2-1-8-15,0 0-11 0,0-1-15 0,0 2-4 16,0-1 5-16,0-1-12 0,0 2 5 0,0 0-10 15,0-1 19-15,0 0-27 0,0 1 19 16,0-2-13-16,0 2-17 0,2-1 6 0,-4 0-9 16,2 0 6-16,0 2 8 0,-2-2-2 15,2 0 20-15,0 1-6 0,0 0-7 0,0 0-4 16,0 1 28-16,0-1-26 0,2 1 2 0,-2 0 17 16,0 1-12-16,0-1 13 0,0 2-22 0,0-1 9 15,0 2 16-15,0-1-36 0,0 0 22 16,0 1 10-16,0-5-10 0,0 6-1 15,0 1-13-15,0 0-3 0,0 10 23 0,0 1 21 16,0 3-4-16,0 1 2 0,0 3-1 16,0 0-19-16,0 3 20 0,14 27-5 0,-11-24-1 15,0-2 5-15,2 3-5 0,-3-3-11 0,0 2-10 16,1 4 8-16,1-3 0 0,1 4 2 16,-3 2-18-16,2-2 9 0,-1-2-9 0,-1 3 6 15,0 4-22-15,2-1 17 0,1 4 1 0,-3-1 0 16,4 2-6-16,-2 1-1 0,2-1-14 15,-1 1 2-15,1 3 3 0,-1-3 9 0,2 0-10 16,-3 0 9-16,1 0-10 0,1 1 4 0,-2-3 8 16,1 0-1-16,0-1 4 0,-1 5 0 15,-1-1-19-15,-1 2 16 0,2 1-6 0,-1 0 2 16,1 2-4-16,-4 4 6 0,2-1-2 0,-2 0-1 16,2-1-6-16,-2 0 1 0,1-2 18 0,-1 1-10 15,2-6 3-15,-2 1 9 0,0-26 3 16,0 16-3-16,0 3-12 0,0 4 10 15,0 1 6-15,0-1-12 0,0 2 10 0,0-2-2 16,0-1-10-16,0 1 2 0,0-2 2 0,9 43-4 16,-7-40-4-16,-2-2-1 0,2 5 18 0,0 0-13 15,-1 1-1-15,1 0 8 0,-2 3-15 16,2-2 16-16,-2 2-16 0,5-2 8 16,-4 1 8-16,0 2-13 0,0-3 3 15,0 0-12-15,2-1-7 0,-1-1 4 0,0-3 18 16,-2 1-11-16,3-1 5 0,0-3-14 15,0 0 18-15,-1 2-22 0,0 0 24 0,0 1 0 16,-1-1-8-16,0 0-2 0,0 0 13 0,-1 1-17 16,1 0 12-16,-1-24-15 0,0 15-7 0,0 6 4 15,0 3 4-15,0 2 0 0,-12 48 19 16,8-47-11-16,2-3 5 0,-1-2-6 16,1-2-8-16,-2 1 17 0,1-3-10 0,0 2-10 15,1-6 16-15,0 4-17 0,0-2 4 0,0 1-6 16,1-1 16-16,-1-1-7 0,2 1 7 15,-2 1-8-15,0-1 10 0,2-18 8 0,0 7-10 16,0 6-15-16,0 1 21 0,-12 41-26 0,10-36 22 16,-1-2 10-16,0 5-14 0,0-6-10 15,1 1 8-15,-2-3 12 0,3 1-13 0,-1-2-3 16,0 0 13-16,0-1-22 0,-1 1 20 16,3-17-15-16,0 7-13 0,0 6 5 0,0 3-5 15,0 0 16-15,0-1-12 0,0 1-4 16,0 0 17-16,0-1-3 0,0 3 8 15,0-1-7-15,0 1-13 0,0 2 15 0,0 0 15 16,0 1-22-16,0 1 19 0,0-2-14 0,0 1-3 16,0 0-10-16,0-2 20 0,-6 38-12 0,6-55 2 15,0 7-4-15,0 5 8 0,0 2 6 16,0 1-19-16,0 0 5 0,0 0 13 0,0-1-7 16,0 0 6-16,0 0 14 0,0 2-20 0,0-2-3 15,0-1 4-15,0 0-8 0,0 1 4 16,0 2 17-16,0 0-7 0,0 0-1 15,0 3 5-15,0 1-5 0,-2 37-2 0,1-38-5 16,-1-2 22-16,0-1-24 0,2-15 7 0,0 8 1 16,0 5-12-16,0 1 1 0,0 1 13 15,0-1-5-15,0 0 12 0,0 1-13 0,0-1 4 16,0-1-11-16,0 0 2 0,0 1-5 0,11 31 0 16,-9-31-7-16,1-4 14 0,-1 6-1 15,-2-2 4-15,0-16-9 0,0 5 16 0,0 5-3 16,0 3-14-16,0 0 2 0,0 1 9 15,0 2-13-15,0 1-8 0,0 1 8 0,0-1 8 16,0 2 2-16,0 1 19 0,0-1-26 16,0 3-13-16,0 2 16 0,11 38 12 0,-8-40-20 15,1 0 8-15,-2-3 21 0,3 7-19 16,0-4-16-16,-1-3 29 0,0 3-14 0,-2 0 2 16,1 0-5-16,1 1 1 0,2 0-2 0,4 1 1 15,-6 3 1-15,-1-1 6 0,-1 1-11 0,0 1 21 16,0-1-7-16,-1 5-13 0,2 1 7 15,2 0 13-15,-2 0-20 0,2 0 3 0,-1-1-9 16,0 2 4-16,2-2 13 0,1-2-2 16,-5-1 0-16,6-2-1 0,-4 1-10 0,0-4-17 15,1-3-4-15,-1-2 2 0,1-3-27 0,0-1 3 16,-1-3-19-16,-1 2-33 0,1-6-29 16,0-4-19-16,-2-1 15 0,3-2-41 0,-1-3-40 15,-1-5 12-15,-3-2-15 0,0-8-22 16,0 0-44-16,0 0 26 0,2 4-174 0,-2-9-59 15,0-2 39-15,4-10-2 0,1-4 79 0,-3-7 6 16,1-4-1-16,7-5 49 0,-4-6 44 16,5-6 18-16</inkml:trace>
  <inkml:trace contextRef="#ctx0" brushRef="#br0" timeOffset="-180800.35">15092 7091 805 0,'0'0'345'0,"0"0"-29"0,0-13-53 15,0 13-35-15,0 0-3 0,0 0 8 0,0 0-29 16,0 0 16-16,4 13 6 0,-4-1-8 15,0 6-15-15,0 6-6 0,0 4-8 16,0 1-8-16,0 1-26 0,0 1-6 0,0-2-8 16,0-1-8-16,0-2-17 0,0-1-5 15,0-4-11-15,0 2-19 0,-15 17-2 0,11-23-3 16,-2-2-11-16,4-5-2 0,-2 0-3 16,-1-1-10-16,1-4-10 0,-1-2 10 0,1 1-21 15,0-3 11-15,-3 0-8 0,4-1-5 16,3 0-3-16,0 0 5 0,-9 0-12 0,9 0 3 15,-16-10 3-15,14 6-6 0,-2 1-10 0,4 1-3 16,0-2 10-16,2 1-1 0,2 0-5 16,2 1-9-16,11-2 3 0,2 1 11 0,2 0-13 15,4 1-6-15,-2 2 10 0,-1 0 3 0,-11 0-12 16,1 0-14-16,1 0-8 0,-2 0-27 16,1 0-17-16,-5 0-18 0,1 0 8 0,-8 0-69 15,7 0-22-15,-7 0-3 0,9 0-15 0,-9 0-7 16,7 0-10-16,-7 0-5 0,0 0-14 15,0 0 17-15,0 0 14 0,13-9 17 0,-13 6-11 16,-2 2 16-16,2-2 27 0,-2-1 21 16,0 2 47-16,1-2 12 0,-3 0 19 0,2 0 30 15,-2 0 32-15,-3-8 30 0,2 4 33 0,0-1 5 16,5-2 16-16,-2 5 25 0,0-1-16 16,2 1 63-16,-2 1 12 0,0 0 8 0,0 0 2 15,1 1 2-15,0 0-7 0,1 1-24 16,-1 1-14-16,1-2-9 0,0 3-20 0,-2 4 30 15,2 0-11-15,0 2-6 0,0 1 2 16,0 13-3-16,0 3-15 0,-2 0-2 0,2-12-6 16,0 7-24-16,0 3-11 0,0 0-17 15,0 1-34-15,0-1-16 0,0-2-37 16,-12 14-24-16,10-21-44 0,2-11 10 0,0 8-102 16,0-2-34-16,0-6-24 0,0 0-50 0,0 11 27 15,-2-11-276-15,2 0 46 0,0 0 37 0,0-3 44 16,0-1 29-16,0 0 39 0,2-2 7 0,2-12 36 15,-4 11 8-15,6-19 21 0,2 4 25 16</inkml:trace>
  <inkml:trace contextRef="#ctx0" brushRef="#br0" timeOffset="-180252.92">15288 7115 599 0,'-8'-19'341'15,"2"0"-31"-15,1-1-53 0,-6 0-36 16,0 1 17-16,0 1-52 0,4 0 11 0,-7 3-8 15,-3-2-22-15,3 3-19 0,-1 2 35 0,-1-3 9 16,0 4-8-16,-4 1-8 0,1 2-32 16,2 2-4-16,-4 2-13 0,1 2-18 0,2 1-27 15,6 1 5-15,-1 0-7 0,-22 15 7 0,17-4-15 16,0 3 16-16,0 3-15 0,2 0 14 16,0 3 0-16,3 1-13 0,-1 0 9 0,3 4-2 15,-1 1 1-15,2 8-8 0,1 0 20 0,2 3-9 16,0 1-4-16,2 3-18 0,1-1 7 15,2 4-7-15,0-2-7 0,2 1-5 16,0-22 10-16,0 9-16 0,11 42 21 0,0-35-21 16,0 0 16-16,4-1-29 0,4-2 26 0,8-5-14 15,2-3-14-15,0-1 12 0,5-4-17 16,2-1 9-16,-3-5-7 0,7-4-11 16,0-1 13-16,2-2-15 0,-1-7 10 0,-1-1-32 15,-20 0 15-15,39-9-11 0,-21-1-1 0,0-1-18 16,-4-4 14-16,1-2-7 0,-5-4-2 0,-1-3-19 15,-2-2 13-15,-2-3-14 0,-5-4 5 0,-2-4 5 16,0-1 4-16,-5-1-7 0,-3-5 0 16,-4 0 15-16,-4 1 1 0,1 0-5 0,-3 20-4 15,-11-41 12-15,-1 25-3 0,-1 0-2 16,-5 5-3-16,0 1 11 0,-4 5-7 0,-1 0 1 16,0 6-2-16,-1 3 5 0,1 2 5 0,-1 5-4 15,-4 5-8-15,1 5-14 0,14 2-17 0,-7 0-4 16,-23 20-15-16,21-8-26 0,-1 4 9 15,8 2-70-15,-1 1-57 0,0 0-37 16,-2 2-55-16,7-1 30 0,2 1-233 0,6-4 22 16,3-17 22-16,0 9 57 0,16 9 15 0,-3-14 56 15,1-4 36-15,-3 0-5 0,10 0 48 0,4 0 11 16</inkml:trace>
  <inkml:trace contextRef="#ctx0" brushRef="#br0" timeOffset="-179980.7">16121 6950 1260 0,'2'-2'422'0,"-2"1"-47"0,0 3-9 16,-4 2-12-16,-1 10-27 0,-1 5-3 0,-1 5-31 16,2 3-8-16,1 3-11 0,4 2-15 0,0-16-8 15,0 13-26-15,0 4-22 0,0 2-16 0,0 1-27 16,0-1-21-16,0 0-8 0,10 33-53 0,-6-39-39 15,-2 3-22-15,0-6-50 0,0-4-42 16,1-6-54-16,-1-2 11 0,-2-4-59 0,0-4-50 16,0-6-55-16,0 0 27 0,0 0-274 15,-7 4 30-15,0-7 49 0,-4-4 19 0,2-4 38 16,-3-6 17-16,-3 0 38 0,1-1 28 0,1-4 4 16,2 1 19-16,-1-4 6 0</inkml:trace>
  <inkml:trace contextRef="#ctx0" brushRef="#br0" timeOffset="-179712.99">15939 7173 489 0,'-7'-29'393'15,"-1"0"-36"-15,2 2-24 0,2-4-19 0,0 1-41 16,1-1 28-16,1 2-17 0,2 15-11 16,0-6-7-16,0-6-3 0,16-24-13 0,-4 25-14 15,0 6-16-15,3 0-9 0,2 2-3 16,6 0-40-16,1 4 4 0,2 3-35 0,3 4 1 16,4 5-18-16,-20 1-4 0,30 20-11 15,-23-3-17-15,-1 4-14 0,-4 4-4 16,-5 3-16-16,-2-2 13 0,-4 5-18 0,-4-15-5 15,0 6-16-15,-13 29-13 0,1-27-18 0,0 2-14 16,-7-2-10-16,2 1-18 0,-6-4-12 0,3-1-24 16,-2-1-30-16,3-4 11 0,-1-2-111 15,0-2-25-15,-2-6-63 0,7-3 28 0,3 1-253 16,12-3-4-16,0 0 71 0,-7 0 50 16,7 0 12-16,-6-10 39 0,10 8 23 0,2 1-4 15,1 1 59-15,16 1-14 0,-11-1-14 0</inkml:trace>
  <inkml:trace contextRef="#ctx0" brushRef="#br0" timeOffset="-179285.3">16355 7338 620 0,'-2'1'464'0,"2"-1"-80"0,-3-1 30 16,1 2-22-16,-3 0-30 0,3-1-29 0,0-1-24 15,0 1-20-15,0 0-39 0,-1 1-14 0,3-1-36 16,-2 3-5-16,2 2-16 0,0 1-11 0,2 11-1 15,-2-9-14-15,9 20-5 0,0-9 3 16,-2 0-16-16,0 0-6 0,-1-2-24 0,2 0-3 16,-2-1-12-16,-1-1 13 0,-1-4-21 15,-2-2-17-15,0-2 20 0,1-1-13 0,-2-3-3 16,0 2-4-16,-1-1-5 0,0-2 19 16,0 0 8-16,0-2-22 0,-1 0 0 0,0-2-19 15,-2 1 2-15,1-3-5 0,0-2-6 0,-2-6-49 16,1-1 17-16,1-3-20 0,0-2-1 15,2 8-9-15,0-4-16 0,15-16 9 0,-6 11-5 16,5 3 9-16,-1-1-19 0,5 3-2 16,-4-1 3-16,4 1 13 0,-2 0-6 0,1 5 10 15,-2 0-1-15,-2 5-9 0,-2 1-9 16,-2 3 2-16,-9 0-11 0,0 0-15 0,9 0-1 16,2 13-19-16,-9-10-37 0,0 0-15 15,1 0 13-15,-1 2-115 0,-1-3-34 0,-1 1-39 16,0-2 28-16,0 2-245 0,2-3 27 0,-2 2 39 15,0-2 41-15,0 0 7 0,0 0 40 16,0 0 21-16,11-11 76 0,-7 6-25 0,0 1 64 16</inkml:trace>
  <inkml:trace contextRef="#ctx0" brushRef="#br0" timeOffset="-178906.05">16710 7285 1270 0,'2'7'472'0,"1"11"-34"0,-1 0-31 16,-2-8-29-16,0 4-31 0,0 3-38 16,0 0-20-16,4 21-33 0,1-18-37 0,-5-11 7 0,0 2-47 15,0-1-10-15,0 3-19 0,0-4 0 0,0 1-29 16,0-2-40-16,0-1-9 0,0-7-37 16,0 8-35-16,0-2-22 0,0-6-39 0,0 0 5 15,0 6-119-15,11 2-62 0,-10-7-42 16,0-1 25-16,2 0-255 0,-3-1 22 0,0 1 41 15,0-1 51-15,0 0-20 0,0-1 53 0,-3-2 31 16,0 2 19-16,1-4 25 0,-6-6-15 16</inkml:trace>
  <inkml:trace contextRef="#ctx0" brushRef="#br0" timeOffset="-178748.68">16701 7071 1122 0,'-1'-7'347'0,"-3"2"-56"15,2 3-20-15,-2 4-58 0,2-1 2 16,-1 2-55-16,1 1-74 0,-1 1-36 0,1 1-39 16,4 0-82-16,5 9 9 0,-4-1-296 0,3-2-4 15,3 3 7-15,-2-6 49 0,0 3 8 0,2 1 14 16,-1 1 0-16</inkml:trace>
  <inkml:trace contextRef="#ctx0" brushRef="#br0" timeOffset="-178406.77">16908 7308 700 0,'2'3'499'0,"-2"1"-42"15,2-1-39-15,-2 2-24 0,2 0-14 0,0 2-27 16,0 11-24-16,1 0-9 0,0 1-23 0,1 2-28 16,0 0-6-16,1-4-27 0,-1 4-25 15,3-2-21-15,-3-1-9 0,2-4-30 0,-4-3-14 16,0-2-16-16,0-1-11 0,0-3-8 0,-2-1-10 15,2 1 15-15,1-3-5 0,-1 0 5 16,-2-2-8-16,0 0 3 0,0 0-32 0,0 0-10 16,20-14-4-16,-13 0-7 0,2-4-4 0,-2-3-83 15,3-1-11-15,-1 0-19 0,-2-5-15 16,3 1-1-16,-1 1-15 0,-3 1-17 0,1 5-21 16,-2 2-26-16,-1 4 16 0,0 4-88 0,-2 2-30 15,-1 4-38-15,1 2 28 0,-2 1-223 16,0 0-11-16,0 1 27 0,-2 1 58 0,2 1 2 15,0 0 7-15,-1 0 75 0,1 2 15 0,1 0 24 16,5 9 20-16,3-3 10 0,5-1 31 16</inkml:trace>
  <inkml:trace contextRef="#ctx0" brushRef="#br0" timeOffset="-177552.5">17373 7415 647 0,'2'-1'431'0,"3"-3"21"0,-5 0-15 15,0-2-42-15,0 2-14 0,-3 0-42 0,1-2-26 16,-2 3-30-16,1-1-24 0,-10-4-10 0,3 3-44 16,-1 3-5-16,11 2-29 0,-13 0-2 15,-18 15-19-15,15-3-14 0,0 4 2 0,0 2-9 16,3 1-5-16,1 1-14 0,3 1-5 0,-1 0 3 16,5 0-14-16,-2-1 0 0,5-2-1 15,2-4-22-15,0-14-9 0,0 10 2 16,0-3-8-16,14 4-1 0,-7-7-16 0,-1-4-7 15,13-5-35-15,0-2 1 0,0 0-21 0,-2-3-5 16,1-2-30-16,2-5-6 0,-4 0-11 16,3-2-19-16,-4-1-3 0,-1 0-11 0,-1-1 9 15,-1 2 10-15,-4 2 21 0,0 0 17 0,0 4 0 16,-3 5-9-16,-3 3 13 0,0 0 6 16,0 4 12-16,-2 1 19 0,-2 8 28 0,2-2 9 15,-3 9-2-15,-2 2 22 0,3 2-11 0,-2 0 9 16,4-10 5-16,0 5-5 0,0 3 8 15,14 20 15-15,-7-21 2 0,3 0-1 16,0-3-8-16,-1-3-13 0,2-2 14 0,1-4-15 0,-12-4-10 16,12 0-8-16,17-13 3 0,-12 4-12 15,-1-4-16-15,0-3-14 0,0-3-24 0,-1-3-13 16,-3 2-25-16,-2-3-7 0,0-4-3 0,-2-3-16 16,1-3-22-16,-2 2 19 0,0-4 9 15,-3 0 4-15,3-2 15 0,-5 2-1 0,2 0 8 16,-4 1 8-16,2 0 15 0,-2 18 10 15,0-7 20-15,0-1 7 0,0 0 13 0,-10-19 15 16,7 27 3-16,1 3-1 0,0 4 0 16,2 3-4-16,-1 1-8 0,-2 3-7 0,2 4 22 0,0 1 8 15,-5 13 2-15,4 2 21 0,-1 3 8 16,0 6 28-16,0 2 7 0,1 3-4 0,0 5 23 16,2 2-12-16,0-19 21 0,0 9-24 15,0 8-17-15,11 41-5 0,-7-40-11 16,5-2 26-16,3-2-11 0,-3-3-37 0,6-2 2 15,-2-5-7-15,4-1 18 0,0-4-7 0,4-5-12 16,3-2-1-16,0-2-17 0,-5-4-2 0,2-6-9 16,-11 0-2-16,6 0-35 0,18-19-6 15,-14 6-23-15,-2-4 5 0,-1 0-20 0,-4-3 3 16,-1-2 7-16,0 1-1 0,-3-2-4 0,0 0 15 16,-4 7 13-16,0 1 15 0,-3 6-4 15,-1 1 7-15,-1 8 4 0,0 0 12 0,-8-4 4 16,4 7 25-16,-6 8-12 0,1 3 23 15,0 3-14-15,1-1 4 0,1 1-4 0,1 0-2 16,3 3 3-16,1-5 3 0,0 4-3 0,2-12 20 16,0 5-4-16,0-1-35 0,16 14 8 15,-6-12-15-15,-1-7-26 0,0-4-33 0,2 0-42 16,-11-2-36-16,11 0-46 0,17-14 18 0,-17 4-152 16,1-2-71-16,-4-2 34 0,1-3-227 0,0 3 3 15,-6-4 67-15,0 0 31 0,-1 0 50 16,-2 7 41-16,0-3 18 0,0-4 12 0,-18-11 28 15,9 16 49-15,-5-1-7 0,0 4 6 16</inkml:trace>
  <inkml:trace contextRef="#ctx0" brushRef="#br0" timeOffset="-177376.03">17795 7215 510 0,'-8'-3'568'0,"1"-2"-77"0,3 5-58 0,-2 0-48 15,3-3-46-15,-2 3-34 0,4-1-42 16,2 0-25-16,0-1-38 0,2 1-37 15,1-1-60-15,4 0-10 0,9-1-120 0,4-4-46 16,-4 0-89-16,4 0 13 0,2 1-315 0,-1 2 16 16,-3-3 53-16,6 5 24 0,1-1-19 15,1-1 77-15,6 4 32 0,-2-4-14 16,3 1 11-16</inkml:trace>
  <inkml:trace contextRef="#ctx0" brushRef="#br0" timeOffset="-177075.73">18902 7023 779 0,'1'-8'534'0,"0"2"-76"0,-1 1-48 0,-2 1-53 16,0 3-26-16,-4 1-23 0,2 5-20 0,-5 6-12 16,0 6-3-16,0 5-2 0,1 3-18 15,3 2 12-15,-1 6-30 0,3 3 10 0,0 1 6 16,-1 1-47-16,2 3-1 0,1-7-36 15,0 4-5-15,1-22-35 0,0 8-4 0,0 5-55 16,0-1-6-16,0-1-64 0,0-4-37 0,0-4-22 16,0-2-34-16,0-6-45 0,12 5 12 15,-9-14-140-15,1-3-45 0,-1-1-65 0,0 0 33 16,7-10-199-16,0 0-3 0,-2-3 76 0,2-4 34 16,0-1 35-16,1-1 22 0,1-1 43 15,-1-1 17-15,2 0 1 0,2-1-4 0,-4-1 107 16</inkml:trace>
  <inkml:trace contextRef="#ctx0" brushRef="#br0" timeOffset="-176094.19">19020 7296 1043 0,'9'-14'325'0,"-4"5"13"0,3-1-47 16,-1 3 5-16,-4 0-14 0,0 5-47 0,-2 0 29 16,-1 2 9-16,-1 2 6 0,-2 1-20 0,-9 9 6 15,-1-2-31-15,-6 5-11 0,0 1-6 16,1-3-22-16,-5 4-35 0,0-2-10 0,0 1-1 16,-2-1-26-16,-1-1-18 0,2 0-3 15,1-1-7-15,-1-1 2 0,6-3-30 0,3-1-2 16,0-3 3-16,8-1-25 0,-1-1-9 15,4-3-21-15,4 0-26 0,0 0-12 0,0 0-10 16,-4-11-6-16,7 7-5 0,8-7-14 16,0 1 14-16,2 2 13 0,-1 2-7 0,-3 2 10 15,3 0 1-15,-3 4 5 0,-9 0 6 0,8 0-7 16,5 0 14-16,12 17 4 0,-9-8 25 16,-3 2 23-16,3 2-3 0,0 0 5 0,4 2 2 15,-1 0 16-15,0-1-5 0,2-3 12 16,-1 0-14-16,2-2-18 0,1-2 13 0,2-1 4 15,0-2-21-15,-1-3 1 0,0-1 2 16,-12 0 5-16,6 0-25 0,24-10-10 16,-17 4-8-16,-5-4 10 0,0 1-35 0,-5-3 17 15,4-1-14-15,-3-4 0 0,-2 2 0 0,-4 2 3 16,3 0-4-16,-5 1-5 0,-2-2 7 0,-3 5-1 16,-2 1 5-16,-1 0 1 0,0 8-2 15,0 0 9-15,0-7-5 0,-15-2 24 0,10 6-13 16,-2 2 4-16,1 1 11 0,-2 1 17 0,0-1 5 15,-14 11 8-15,6-3 0 0,2 2-3 0,2 3-8 16,-2-1-5-16,5 2 4 0,2 1-1 16,2 0 18-16,1-3-13 0,4-3-21 0,0-9 36 15,0 13-24-15,16 11-9 0,-2-15 7 16,4 0 6-16,-4-4-7 0,3-2 0 16,3-3-28-16,-13 0 9 0,6 0-26 0,18-10-1 15,-13 3-9-15,0 0-7 0,-5-4-16 16,1-1-12-16,1-4-9 0,-2 1 4 0,1 0-10 15,-1-3 0-15,-2 2 17 0,-4 2-1 0,-3 2 14 16,2 5 8-16,-3 0 20 0,0 3 0 0,0 1 0 16,-3 2 2-16,2 0 26 0,-4 2 2 15,1 2 11-15,0 2 21 0,-1 1-7 0,0 2 11 16,2 9 5-16,0-9 7 0,0 3-17 0,0 2 7 16,0-1-2-16,12 16-9 0,-6-16 11 15,1-3 2-15,3-2-15 0,2-2 10 0,-2-3-4 16,2 1-18-16,-12-3-9 0,12 0 6 15,3 0-22-15,18-17 10 0,-16 7-11 0,-1-1-22 16,-1 0-4-16,-1-4 4 0,0-2-11 0,-1-3-7 16,1 0-6-16,-2-1 11 0,0 5 1 0,-3 0 18 15,-1 1-4-15,-3 8 13 0,0-1 1 16,-1 1-8-16,-1 5 4 0,-2 1 0 0,-1 1 12 16,0 0 0-16,-1 10-5 0,0-4 10 15,-2 15 12-15,3-10 17 0,0 9 5 0,0 5 24 16,-7 33 21-16,7-41-8 0,0 12 4 15,0 6 22-15,0 6-17 0,0 2-7 0,13 48-8 16,-9-46-6-16,-1-3 6 0,-3-1-8 0,0-24 19 16,0 8-19-16,-16 32 24 0,3-32-20 15,-3-4-1-15,-3-3 14 0,-2-2-21 0,-1-6-10 16,-4-5 8-16,-1-3-11 0,11-2-5 0,-5 0-12 16,-24-15-5-16,20 6 1 0,3-4 11 15,3-2-18-15,2 0 8 0,3-6 3 0,3 2 3 16,2-2 1-16,4 2-39 0,5-1 2 0,0 8-25 15,10-17-16-15,3 8-26 0,-1-4-17 0,5 4-39 16,1-1-17-16,4 2-17 0,2 0 17 16,3-1-123-16,2-3-41 0,-3 4-62 0,4-1 34 15,0 3-232-15,2 0 41 0,-4 0 48 0,0 1 34 16,-1 3 35-16,2 2 38 0,-1 0 26 16,-1 1 22-16,1 2 13 0,0 3 45 0,1-2 0 15</inkml:trace>
  <inkml:trace contextRef="#ctx0" brushRef="#br0" timeOffset="-174508.98">20650 7311 856 0,'8'-8'469'0,"-4"0"-70"0,-1-2-7 0,-1 4-46 15,-2-1-24-15,-2 2-33 0,0 1-17 0,2 4-21 16,-11-6-24-16,4 6-10 0,-12 8-28 15,-1 1-4-15,-1 3-23 0,-1 4-11 0,7 0-13 16,0 1-3-16,-1 5-11 0,2-1-17 0,3 1-6 16,2-1-11-16,3-4-26 0,3 2-1 15,3-4-7-15,0-15 2 0,0 11-8 0,12 13 5 16,-6-18-27-16,1-2-10 0,2 0-7 16,-1-3-9-16,1-1-6 0,-9 0-22 0,14 0 7 15,2 0-15-15,19-18-5 0,-17 11-3 0,-2-4 4 16,2-4-21-16,-4 1 6 0,2-4 10 15,-3 1-1-15,1-2 2 0,-3 5 17 0,-1 0 23 16,-2 4-2-16,-2 2-2 0,-2 3 2 0,-2 1 0 16,-2 4 4-16,0 0-13 0,0 0 12 15,3 9 9-15,-3-3 7 0,-2 10-6 0,2-6 24 16,0 7 13-16,0 4 14 0,0 5 14 0,0 2 6 16,0 2 15-16,12 37 3 0,-7-29-14 0,1 3 9 15,1 2 3-15,-1-1 4 0,1-1-25 16,-2 0-6-16,-2 3-8 0,0-7-1 15,-3-2-5-15,0-18-6 0,0 5 3 0,-15 28-4 16,3-27 28-16,-2-3-33 0,-2-3-1 0,-5-3 1 16,1-3-6-16,-1-3-4 0,0-6 4 0,1-2-15 15,10 0-7-15,-21-12 13 0,12 3-17 16,0 1 15-16,1-5-13 0,3-4-7 0,4 1 0 16,1-1-13-16,5-4-23 0,2 0-7 15,3 9-5-15,0-5-14 0,13-25 2 0,-4 17-7 16,3 2 1-16,3 5 0 0,1-3 10 15,5 1-15-15,2 3-1 0,2-5-1 0,0 2 4 16,5-1-12-16,0 0 1 0,0-1-11 0,2 0-2 16,1 0 2-16,-1 0-10 0,0-2 18 0,0-2-8 15,-2 3-10-15,-2 2-7 0,-2 0 31 16,-4 5-2-16,-1-2 2 0,-4 2 30 0,2-2-4 16,-2 3 3-16,-3 1-10 0,2 1 22 0,-8 1 16 15,-1 0 5-15,-4 3-14 0,1 1 10 16,-4 1 17-16,0 2-11 0,0 5 21 15,0 0-20-15,0-8 13 0,0 8-6 0,-10-13-8 16,6 13 21-16,-3 0 4 0,0 1-2 0,-7 8 17 16,-1 0 0-16,1 5 10 0,-1 4 3 15,4 2-1-15,1 0 12 0,0 3 4 0,4-3-14 16,2 1 9-16,2-1 0 0,1-1-11 16,1-10 7-16,0 4-17 0,0 0 7 0,14 12-9 15,-8-18 13-15,1-2-19 0,0-1-10 0,1-3 4 16,1 0 3-16,-9-1-19 0,12 0-20 15,18-10-11-15,-12 3-2 0,-3-2-12 0,3-3-19 16,-4 0-16-16,1-5 14 0,-2-1-35 0,0-1 28 16,-1 1-9-16,-1 0 18 0,-1 2-3 0,-2 1 1 15,-2 3 30-15,0 3-12 0,-4 4 11 16,1 1-12-16,0 2 42 0,-3 2 0 0,0 0 0 16,0 0 23-16,-1 13 18 0,1-6 8 0,-2 0 10 15,1 11 6-15,1-7 3 0,0 1 22 16,0 4-14-16,0-3 12 0,0 0-10 0,0-3-17 15,0-2 13-15,0 0 10 0,0-8-21 0,0 7-2 16,0-7 23-16,0 7-10 0,0-7 18 16,-8 10-34-16,7-10-13 0,3-3-5 0,-2 1-27 15,0-2-2-15,1-1-27 0,3-12-8 16,3-1-20-16,0 1 7 0,2-3-8 0,0 2-1 16,2 2 6-16,-1 3 9 0,-4 0-8 0,3 6 6 15,-1 2-7-15,-1 1 11 0,-1 3 1 16,-6 1 6-16,9 0 8 0,6 17 10 0,-8-2 22 15,2 2-1-15,-4 2 26 0,1-2 11 16,-1 3-5-16,0-1-6 0,2 0 7 0,-1-2 13 16,-1 3-26-16,2-8 12 0,-3-2 4 15,0-3 10-15,2 0-20 0,-2-5 26 0,1 1-38 16,2-3 13-16,-7 0-21 0,11 0 12 16,12-15 0-16,-8 6-21 0,0-5-20 0,-1-1-5 15,0-4-11-15,-1-1-8 0,-2-2-19 0,-1 0 17 16,0 3-11-16,-4 0 14 0,-2 2-11 15,-2 5 10-15,-1 4-6 0,-1 8-3 0,0 0 12 16,-11-10 10-16,3 10-1 0,2 3 16 16,-4 7 25-16,-4 2 12 0,1 5-5 0,1 0 15 15,1-1-12-15,2 1 26 0,3 0-18 16,1 1 3-16,0 1 2 0,5-5-5 0,0-3-3 16,0-11-2-16,0 9-5 0,0-1 5 0,0-1-15 15,14 2 10-15,-8-7-13 0,9 2-13 16,-2-5 1-16,-4 1-25 0,5 0-14 0,18-14-19 15,-14 4 1-15,0-7-14 0,0 0-20 16,-3 0-11-16,2-3-13 0,-2 0-2 0,-4 0 5 16,3-2 2-16,1 1 8 0,-2 0 0 0,-4 4 38 15,0 2 1-15,0 1 22 0,-2 7-14 16,-3 2 25-16,-3 3 10 0,-1 2 23 0,0 2 12 16,-1 4 20-16,0 0 9 0,-1 11-2 15,1 1 7-15,1-8-4 0,0 6 9 0,0 2 10 16,0 4 3-16,0 0-5 0,0-1 2 0,8 21-20 15,-4-23 8-15,1-3-11 0,-4-4 8 16,2-3-12-16,-2-2-3 0,1-2 31 0,-2 1-7 16,0-4 25-16,0 0-27 0,0-2 16 15,-1-2-7-15,0 0-18 0,1-1-8 0,-1-2 9 16,0-2-25-16,1-10 7 0,0 8-14 16,0-6 4-16,0-2-2 0,0-3-40 0,12-22-19 15,-7 23-4-15,2 1-23 0,1 1-34 0,-1 3-42 16,2-2-31-16,3 3 17 0,3 2-122 15,0 0-68-15,4 4 30 0,-2 1-287 0,-8 5 41 16,0 1 58-16,-9 0 44 0,0 0 16 16,15 11 24-16,-11-5 35 0,7 5 31 0,0 1 27 15,-1-1 48-15,-1 0-16 0,2-2 23 16</inkml:trace>
  <inkml:trace contextRef="#ctx0" brushRef="#br0" timeOffset="-173909.89">22060 7441 887 0,'2'-4'407'0,"-1"2"-58"0,-1-1 64 15,0-1-28-15,0 0-29 0,-1 0-30 0,0 1-17 16,0 1-28-16,-2 0-19 0,-2 0-30 16,1 2-23-16,-2 2-30 0,-5 5-6 0,-2 5-14 0,1 2-5 15,0 4-17-15,3 0-3 0,1 3-25 16,-1-2 0-16,7 0-12 0,-3 0-20 16,3-3 2-16,1-3-10 0,0-3-14 0,1-10 2 15,0 8-8-15,0-1 10 0,12 2-32 0,-7-8 10 16,1-1-31-16,-2 0-22 0,3-1-5 0,11-6-9 15,-6-2-19-15,5-3-24 0,-4-1 1 16,2-4-23-16,-3-1-14 0,1 0 15 0,-1 0 6 16,0 2 3-16,-3-1-8 0,-2 3 43 15,-3 3 18-15,1 4 6 0,-2 1 11 0,0 2-12 16,-1 3 14-16,-2 1 31 0,0 0 15 0,0 5 18 16,-1 0 1-16,0 0 14 0,-1 3-12 15,0 7-2-15,2-9 17 0,0 3-1 0,0 0-24 16,0 1-2-16,0-2-1 0,0-2 9 15,0 1-18-15,0-7 1 0,10 15-8 0,-5-11 16 0,1-2-24 16,1-1-4-16,1-2-8 0,-1 1-12 16,3 0-16-16,16-17-1 0,-10 7-20 0,-1-2-6 15,-2-3 4-15,-1-3-9 0,-1-5-15 0,1-2 0 16,-5 0-11-16,2-4 8 0,-1-1 8 16,-1-2-19-16,-2 2 29 0,-1-1-9 0,-1 3 23 15,2-1 14-15,-4 5 6 0,0 2 26 0,-1 11 18 16,0 0-12-16,0 1 13 0,-12-4 8 0,9 11 12 15,0 6 13-15,0 1 13 0,-6 11-4 16,1 6 14-16,2 3 20 0,-1 6 10 0,2-2 5 16,2 5 8-16,0 0-13 0,2-1 9 15,1 2-14-15,0-1-24 0,0-17-11 0,0 7-12 16,0 4-25-16,11 27-52 16,-9-33-14-16,2-3-39 0,0-6-58 0,1-6 14 0,0-1-153 15,0-4-57-15,1-3 28 0,-3-2-275 16,1 2 26-16,-1-2 15 0,0-1 75 15,4-10 17-15,-2-2 39 0,-1 0 28 0,-3 2 14 16,-1 4 28-16,0 1-4 0,0 0 63 0,0-1 5 16</inkml:trace>
  <inkml:trace contextRef="#ctx0" brushRef="#br0" timeOffset="-173683.78">22332 7417 376 0,'-2'-2'417'16,"0"-2"-15"-16,-1 1-62 0,2 1 28 0,-1 0-32 16,2-2-8-16,2 4-9 0,0-1-19 0,2-1-19 15,2 1-17-15,-1 0-4 0,2-1-37 0,13 2-16 16,-11 0-11-16,7 0-17 0,19 11-29 15,-13-1-5-15,-6 1-24 0,1 5-13 16,-6 1-19-16,-4 6 5 0,-2-2-16 0,-3 1-12 16,-2-13-8-16,0 8-31 0,-10 19-16 0,5-18-39 15,0-1-23-15,0-2-20 0,0-6-21 16,3 0 10-16,-1-3-79 0,1-2-33 0,-2-4-36 16,2 0-28-16,2-2 25 0,0-2-167 15,0 0-71-15,2 0 19 0,1-1 30 0,3-12 36 16,1-3 25-16,2 2 15 0,-1-2 52 0,3-2-2 15,-4-1-2-15</inkml:trace>
  <inkml:trace contextRef="#ctx0" brushRef="#br0" timeOffset="-173588.04">22554 7425 727 0,'1'-8'321'0,"1"2"-60"0,-3 1-22 0,-1 2-37 15,0 0-51-15,0 2-33 0,1 0-51 16,-1 0-64-16,2 1-29 0,0 1 3 0,0 0-114 16,2 2-31-16,3 1-32 0,9-1-7 0,2 5-10 15,-3 0 15-15,-1-1 9 0</inkml:trace>
  <inkml:trace contextRef="#ctx0" brushRef="#br0" timeOffset="-173383.77">22654 7464 905 0,'5'2'233'0,"-1"2"-10"0,0-2 4 16,-2 0-5-16,-1-1-2 0,0 2-47 0,2-3-15 16,-2 1-17-16,0 1 3 0,0-1-24 0,0 1-13 15,0 0 3-15,-1-1 6 0,2-1-13 0,0 1-12 16,-1-1-9-16,0 0 12 0,0 0-10 16,1-1 20-16,-1-1-8 0,0 0-25 0,2 0-15 15,-2-2-34-15,-1 0 1 0,1-1-28 16,1 0-13-16,-2 0-19 0,0-1-31 0,-2 0-30 15,0-1-21-15,2 7-28 0,0 0-9 0,0 0-12 16,0-7 15-16,-9-3-77 0,6 8-27 16,0 2-15-16,1 0-8 0,0 0 19 0,0 0 16 15,1 1 39-15,0 0-17 0,0-1 22 0</inkml:trace>
  <inkml:trace contextRef="#ctx0" brushRef="#br0" timeOffset="-173276.49">22777 7514 439 0,'4'6'131'0,"2"-2"-17"0,-2 1-167 16,-3-3-107-16,3-1-96 0</inkml:trace>
  <inkml:trace contextRef="#ctx0" brushRef="#br0" timeOffset="-173141.63">22963 7553 259 0,'5'3'282'0,"-3"-3"-51"16,0 1-73-16,-1 0-86 0,-1-2-10 0,-2 1-331 15,-1 0-19-15</inkml:trace>
  <inkml:trace contextRef="#ctx0" brushRef="#br0" timeOffset="-162353.53">17020 8951 513 0,'13'0'361'0,"-13"0"-67"16,0-14-7-16,30-2-13 0,-28 13-11 0,2 0-27 15,1-2-17-15,-2 1-7 0,-1 1-24 0,0-3-17 16,0 2 20-16,1 0 6 0,0-1-11 16,-2-2 8-16,0 2-29 0,0 0-10 0,-1-1-4 15,0 2-6-15,0-3 3 0,0 7-11 0,0-6-1 16,0-5-22-16,-11-8-7 0,1 7-1 15,4 1-5-15,-3 5-17 0,2 3-17 16,-4-2 5-16,4 4-12 0,-1 1-9 0,-2 0-13 16,-12 13-4-16,4-1 23 0,2 3-4 0,-2 4-12 15,3 0 10-15,0 2-11 0,3 2 4 16,0 2 10-16,1 1-24 0,2 1 13 0,0 0-12 16,4-1-10-16,1-2 4 0,4 0-1 15,0-15-5-15,0 5 2 0,9 15 5 0,3-18 0 16,0-3-14-16,0-4-8 0,-1-4-28 0,-2 0-7 15,5 0-27-15,20-14-37 0,-15 2-24 0,1-3-14 16,-1 3 14-16,-1-5-99 0,-2-4-36 16,-3 1-26-16,0-2-39 0,-1-2 29 0,-1 2-213 15,-2-4 39-15,0-1 22 0,1 0 58 16,-5 1 13-16,2-1-15 0,-2-3 58 0,-1 2 10 16,0-3-12-16,-3-2 49 0</inkml:trace>
  <inkml:trace contextRef="#ctx0" brushRef="#br0" timeOffset="-162060.75">17155 8623 360 0,'0'-29'274'0,"0"15"-32"0,0-6 14 16,0-3-40-16,0 0 3 0,0 3-13 15,0 1 2-15,0 4-10 0,0 1-2 16,0 4 26-16,0 2-24 0,0 1 0 0,0 7-14 16,0-8-12-16,0 8-6 0,0 0 15 0,0 0 9 15,-9-10 1-15,7 14-6 0,2 0-2 0,-2 2 6 16,0 13 20-16,-1 1-14 0,-2 2 6 16,3 2-8-16,2 5-21 0,0 1 17 0,0-15-10 15,0 10-9-15,0 2-4 0,0 6-7 16,0 2-3-16,0 3-17 0,0 2-7 0,0 2-23 15,13 42-4-15,-10-48-5 0,-1-1-16 16,3-1-13-16,-2-3-7 0,0 2-14 0,-1-3 8 16,0-8-42-16,0 0-16 0,2-5-11 0,-4-10 0 15,0 0-55-15,0 1-46 0,0-8-61 16,0 7-65-16,0-7 24 0,9 10-125 0,-7-13-51 16,0 0 35-16,0-1-256 0,0 1 32 0,3-2 77 15,-2 0 19-15,5-7 24 0,1 5 38 16,6-5 30-16,-1 4 38 0,1-3 22 0,3 1 20 15,6 5 45-15,0-5-49 0</inkml:trace>
  <inkml:trace contextRef="#ctx0" brushRef="#br0" timeOffset="-160539.58">17717 8868 740 0,'0'0'348'0,"0"0"-23"0,0-13-12 0,0 13-42 16,0 0 44-16,13 0-29 0,-13 0-4 15,16-27-31-15,-14 27-26 0,-1-2-21 0,2 2-5 16,0 0-1-16,1 2 7 0,0 1 5 15,9 9-18-15,-2 2-8 0,1 7 5 0,1 0-19 16,1 1 0-16,-1 1 1 0,-2 4-19 16,2 0-5-16,0-1-16 0,-2-1-6 0,-2-3-26 15,2 6 0-15,0-4-11 0,-1-4-22 0,-1-3-14 16,-3-3-21-16,-2-3-25 0,-1-5-26 0,-3-2-52 16,0-3-74-16,0-2 14 0,0-3-146 15,0 1-52-15,0-3 29 0,0 0-260 0,0-12 11 16,0 8 63-16,0-5 49 0,0-3 25 15,0-3 41-15,0 2 9 0,0-3 15 0,0 3 37 16,0-2 31-16,0 2 17 0,0 3-42 0</inkml:trace>
  <inkml:trace contextRef="#ctx0" brushRef="#br0" timeOffset="-160352.08">17969 8892 209 0,'0'-6'466'0,"0"-1"-32"16,1 4-71-16,0 1 16 0,-1-3-40 0,0 3-24 16,0 0-23-16,0 1-16 0,-1 0 7 15,-1 5-24-15,-2 0-9 0,-4 11 4 0,-3 2-18 16,0 5-45-16,-3 0-12 0,1 0 0 0,-1 1-31 15,1-2-19-15,1 0-34 0,-1-2-20 16,3-3-44-16,1-3-49 0,3-3-11 0,0-3-50 16,2 0 7-16,1-5-125 0,3-2-80 15,0 0 25-15,0 0-259 0,0 0 33 0,-15-11 33 16,14 6 3-16,-2-1 62 0,-4-9 18 0,-4 2 18 16,3 1 33-16,1 1 17 0,-1 3 5 0</inkml:trace>
  <inkml:trace contextRef="#ctx0" brushRef="#br0" timeOffset="-160135.43">17640 8926 1245 0,'0'-1'449'16,"-2"1"-66"-16,4-2-24 0,0 2-14 0,3 2-30 16,2-2-17-16,13-2-18 0,-8 2-47 15,5 0-14-15,6 0-23 0,31-10-24 0,-25 8-11 16,0-3-37-16,-2 2-47 0,-1 1-58 0,3 0-3 15,-4 0-147-15,-2-1-87 0,0 0 21 16,-2 3-288-16,0-2 9 0,-4 2 41 0,2-3 30 16,-8 3 12-16,3 0 40 0,6 0 11 15,0 0 41-15,28 14 16 0,-21-8 35 0</inkml:trace>
  <inkml:trace contextRef="#ctx0" brushRef="#br0" timeOffset="-159593.49">18482 8973 602 0,'-3'1'296'0,"0"-1"-17"16,1 2-18-16,-1-2-28 0,1 2-4 0,2 1-22 15,0-1-3-15,-2 0 7 0,2 0-26 0,0 1-20 16,1 1-17-16,0-1 15 0,3 0 17 15,-2 0-27-15,3 1 11 0,0-4-32 0,8 7-6 16,2-2-24-16,-1-3-4 0,5 1-5 0,1-3-25 16,-11 0 0-16,6 0-6 0,3 0-31 15,22-14-1-15,-19 10 8 0,-1-3-10 0,-2 2-1 16,0-2-13-16,-2 1-6 0,2-1 13 0,-6-1-19 16,-2 3 22-16,-4-1-10 0,3-5-3 15,-5 4 9-15,-2-1-6 0,-2 1-34 0,0 7 36 16,0 0 0-16,0-7-11 0,-13-5-5 0,1 3 5 15,-3 1-10-15,2 1 15 0,-3 2 9 16,0 0-11-16,-1 1-5 0,0 2 10 0,-2 1-3 16,0-1-3-16,9 2 14 0,-4 0-1 15,-2 0 0-15,-19 14 3 0,17-7 7 0,1 1 12 16,0 4 3-16,0 2-4 0,3 1 15 0,2 2 1 16,0 0-1-16,3 2-6 0,2 0 7 15,2 1-9-15,2 0 4 0,3-11 1 0,0 5-19 16,12 20 19-16,-5-19-17 0,6-1 1 0,4-2-9 15,4 0 0-15,0-6-6 0,4 2-16 16,2-5-23-16,1 2-17 0,0-5-26 0,-15 0-27 16,10 0 8-16,2 0-120 0,28-14-68 15,-29 5 24-15,0 2-293 0,-1 1 23 0,-1 1 51 16,2 1 47-16,-1 1 12 0,2 0 43 16,-1 1-12-16,3-1 60 0,-15 3-29 0,10 0 13 15,32 10 40-15</inkml:trace>
  <inkml:trace contextRef="#ctx0" brushRef="#br0" timeOffset="-158827.4">19706 9075 229 0,'-2'0'527'0,"1"0"-117"0,0 3 16 16,1 1-14-16,0-1-44 0,-2 4-3 0,3 0-22 15,-1-2-19-15,0 5-25 0,0-2-36 0,0 3 0 16,0 0-32-16,0 2-13 0,0-4-26 16,0-1-12-16,0 0-12 0,0-1-21 0,0-1-26 15,0-6-1-15,0 6-16 0,0-6-7 0,0 0 8 16,0 0-17-16,-6 9-6 0,4-10-24 0,0-2-33 16,1-2-9-16,-1-1-4 0,2-3-11 15,0-11-25-15,0 9-4 0,0-4 4 0,0-1 9 16,16-16 5-16,-7 17-16 0,1 2 3 0,1 2 8 15,3 4 5-15,-1 0 3 0,-2 4 15 16,-1 3-2-16,4 0 14 0,22 17 14 0,-17-7-24 16,-3 0 19-16,2 3 12 0,-1 0 0 15,-2-1-9-15,2 1 2 0,-6-4-27 0,0 3 19 16,-2 0-13-16,-5-5 4 0,0-2-5 16,-1 0 4-16,-1 0 8 0,0-2 1 0,-1 1-19 15,-1-2 5-15,0-2-3 0,0 0 5 0,0 0-1 16,-10 3 16-16,6-5-4 0,0 1 0 15,-1-1-6-15,1-3 5 0,1 0-12 0,-3-9 5 16,4 3 12-16,2 0-20 0,0 11-1 16,0-14 6-16,15-13-12 0,-4 13 9 0,3-1 10 15,6 2-17-15,0 2 0 0,2 4-12 16,4-3 9-16,2 5 11 0,-1 2-15 0,3 1 9 0,-18 2-3 16,7 0-4-16,23 20 36 0,-19-8-13 15,-5 2 3-15,-2 6-16 0,-2-3 27 0,-5 0-5 16,-2 4-3-16,-3-1 2 0,1-3-4 15,-5-8-16-15,0 4-1 0,0-2 0 0,-16 10-14 16,8-9-25-16,-2-4-30 0,0-2-45 16,1-2-29-16,-1-4-50 0,1 0 17 15,9 0-160-15,-8 0-58 0,1 0 32 0,7 0-222 16,-15-12 36-16,13 7 54 0,2-2 30 16,8-8 37-16,5-1 43 0,4 1-26 0,4-2 63 15,5 1 41-15,2 1-43 0,0-2 63 16,0 2-15-16</inkml:trace>
  <inkml:trace contextRef="#ctx0" brushRef="#br0" timeOffset="-158543.15">20504 9028 379 0,'3'-2'409'0,"-1"0"-25"0,-3 2-14 16,-3 3-49-16,2-1 25 0,-2 3 0 15,1 0-17-15,-6 9-7 0,-1-2-11 0,-2 5-24 16,5-5 5-16,1 5-26 0,-1-4-24 0,3 1-17 16,3-1-21-16,1-13-14 0,0 11-11 15,0-4-36-15,0 1-8 0,12 4 4 16,-7-8-19-16,1-2-7 0,10 4-23 0,-1-6-10 15,-4 0-47-15,5 0-8 0,23-15-32 0,-17 5-4 16,-1-1-21-16,0-4-11 0,-2-2-5 16,-1-1 5-16,-3 2-7 0,-3-1-5 0,-2 0-12 15,-5 3-5-15,-2 2 10 0,-3 12-8 16,0-10 5-16,0 5-20 0,-24-7 9 0,12 10-48 16,-8-1-32-16,11 3-10 0,-6 0-29 15,2 0-21-15,-18 12-38 0,21-10 26 0,1 1-194 16,2 0-47-16,2-2 23 0,4 2 30 15,3 1 28-15,2-3 38 0,14 6 14 0,7 3-1 16,0-3 68-16,5-2-5 0</inkml:trace>
  <inkml:trace contextRef="#ctx0" brushRef="#br0" timeOffset="-158045.83">21084 9053 246 0,'6'-14'405'0,"-3"4"-24"0,-4 0-52 0,0 1 12 16,1 2-44-16,-16-11 6 0,4 9 2 0,-2 1-26 15,-3 1-6-15,-1 1-16 0,-2 3 1 0,-1 2-10 16,-2 1-24-16,12 0-12 0,-21 12-14 16,12 1-22-16,1 1 11 0,2 3-10 0,0 2-41 15,4 1 10-15,2-1-8 0,3 1-38 0,2-1 1 16,4 0-15-16,2-11 0 0,0 4-10 16,16 17-33-16,-5-20-12 0,5 3-39 0,1-7-22 15,1-4-25-15,-7-1-13 0,4 0-28 16,5 0-16-16,24-18 11 0,-21 6-72 0,-3-2-9 15,-1-3-24-15,-4-3-12 0,4-4-39 16,-5 1 22-16,2-4 22 0,-3-2-117 0,2-1-8 16,-2-3-12-16,-2 2 33 0,-1 1 138 15,-2 4 18-15,-1-1 174 0,-3-4 51 0,-1 4 24 16,1 1 22-16,-3 5 19 0,-1 2 17 0,0 10-16 16,0-3 46-16,0 4 8 0,0-1-8 0,0 2-14 15,-14-1 11-15,8 8 1 0,2 0 7 16,-1 3-7-16,-5 8 5 0,-1 3-9 0,4 4 2 15,-2 4 5-15,4 5 9 0,4 2-19 0,0 6-17 16,1-3 29-16,0-16-29 0,0 9 0 0,14 34-27 16,-8-25 0-16,1-3-13 0,2-5-20 15,1 4-10-15,-1-4-68 0,3-6-17 16,-2 1-31-16,-3-1-39 0,-2-6-36 0,0-4-76 16,-1-5 17-16,2-1-163 0,-2-3-61 15,-1 0 37-15,-3-1-214 0,0 0 18 0,0 0 72 16,0 0 9-16,0 0 52 0,0 0 34 0,16-11 21 15,-3 1 40-15,1 1 17 0,7 2 6 16,2 0 48-16</inkml:trace>
  <inkml:trace contextRef="#ctx0" brushRef="#br0" timeOffset="-157647.25">21884 8932 1007 0,'4'-2'391'0,"-2"2"-54"16,0 0-18-16,-1 2 7 0,-1 1-14 0,0 2-9 16,-1 2-2-16,-1 11-12 0,2-7-22 15,0 5-9-15,-9 23-1 0,7-17-20 0,1 0-14 16,1-12-31-16,0 4 3 0,0 2-38 16,14 16-15-16,-5-21-19 0,1 0 2 0,0-6-14 15,2-2-1-15,0-1-18 0,-4-2-20 16,7 0-15-16,20-17-15 0,-18 8-18 0,3-4-31 15,-2 1-11-15,-2-5 1 0,0 0-21 16,-4-2 13-16,-1 0-14 0,-1-1 5 0,-4 1-8 16,-2-1 13-16,-3 1-8 0,-1 11 1 0,0-1 10 15,-12-15-6-15,-2 19 9 0,-2-2-10 16,2 5 15-16,5 2 3 0,-4 0 0 0,-3 0 1 16,-21 17-10-16,16-10-10 0,2 0 1 0,1 0-45 15,3-2-10-15,3 3 9 0,5-4-118 0,1-1-6 16,0 0-48-16,5-1 23 0,1-2-275 15,3-1 5-15,2 1 36 0,-2-2 32 0,0 0 40 16,12-5 24-16,-5-3 28 0,2 0 21 0,3 0 10 16,-8 2 43-16,6-5-5 0</inkml:trace>
  <inkml:trace contextRef="#ctx0" brushRef="#br0" timeOffset="-157379.06">22101 8711 610 0,'-2'-1'436'0,"-2"1"3"0,-1 0-37 0,1 2-13 15,-8 8-16-15,1 6-10 0,1-3-18 0,0 6-34 16,2 5-13-16,1 6 4 0,-1-2-8 0,2 4-29 16,2 2 34-16,0 3-36 0,-1 0-5 15,1 0-19-15,-2-1-34 0,4-2-6 0,-3-2-26 16,-1 2-35-16,0-4-4 0,0 0-30 16,-1-4-34-16,0-1-29 0,-1-1-3 0,1 0-54 15,-2-8-33-15,-1 0-50 0,1-4-61 0,1-5-46 16,3-4 20-16,-1 1-136 0,2-4-50 15,4 0 33-15,0 0-242 0,0 0 34 0,-5-14 56 16,11 2 50-16,0-3 18 0,1-1 41 0,4-2-8 16,-1-1 35-16,3-2 45 0,3 3 26 0,1 1 11 15,4-2-9-15</inkml:trace>
  <inkml:trace contextRef="#ctx0" brushRef="#br0" timeOffset="-156939.86">22398 8907 397 0,'10'11'469'0,"-5"0"-90"0,3 4 44 15,-3 5-4-15,2 2-17 0,-3 2-24 0,0 2-28 16,-1 1-6-16,2-1-34 0,0-1-27 16,-3-4-11-16,0 1-35 0,-2-5-30 0,0-3-22 15,0-1 2-15,0-5-22 0,0-8-21 0,0 6-3 16,0-6 3-16,0 8-24 0,0-8-9 15,0 0-8-15,-9 8-9 0,6-11 3 0,1-1-2 16,2 0-9-16,0-3-9 0,1-12-8 0,-1 9-45 16,0-7-13-16,14-24-6 0,-4 14-26 15,1 5-7-15,1 1 22 0,1 0-18 0,2 3-5 16,1-1 12-16,3 2 0 0,1 2 4 16,-2 3 11-16,1 2-16 0,-4 7-2 0,-3 1 4 15,-12 2 18-15,14 0-4 0,14 15 9 0,-15-5 17 16,-2 4-4-16,-1 7 15 0,0 4 17 15,-3-3-17-15,-2 1 0 0,-2 1 9 0,-3-2-5 16,0 1-3-16,0-11-16 0,0 0-1 0,0 5-4 16,-10 14 2-16,6-21-23 0,-2-1-35 15,2-3-30-15,0-4-54 0,-1 1-44 0,1-1 16 16,0-2-143-16,-1-3-58 0,1 1 31 16,4 2-281-16,-8-8 48 0,1-4 58 0,-1-4 32 15,4-1 33-15,1-5 29 0,1-2 27 0,2 2 48 16,0 0 19-16,0-1-2 0,-1 1-2 0,1 9 31 15</inkml:trace>
  <inkml:trace contextRef="#ctx0" brushRef="#br0" timeOffset="-156669.25">22452 8765 1099 0,'-11'-2'431'0,"1"0"-60"0,1 1-18 0,-1 1-18 16,3 0-39-16,-6 0-17 0,-18 10-19 15,13-2-29-15,-1 4-13 0,1 1-12 0,-1 5-15 16,4 3 7-16,-2 2-20 0,3 6-2 16,1 3-3-16,0 1-28 0,0 3-16 0,4 0 1 15,1 1-4-15,3-4-36 0,1 2 4 16,2-2-36-16,2-16-42 0,0 3-52 16,15 26-29-16,-4-22-26 0,4-3 9 0,3-3-119 15,1-6-57-15,3-3-69 0,-1-5 27 0,3 2-217 16,0-5 28-16,-12-1 43 0,6 0 4 0,23-18 68 15,-17 8 41-15,1-2 9 0,0-5-15 16,0 1 62-16,-2-6 18 0</inkml:trace>
  <inkml:trace contextRef="#ctx0" brushRef="#br0" timeOffset="-156413.06">22871 8772 740 0,'14'-7'398'0,"-3"7"-55"0,9-3-29 15,-12 3-41-15,7 0 40 0,19 18-25 0,-16-4 3 16,-1 7-1-16,-3 4-23 0,-1 7 3 0,0 4-20 16,-3 3-12-16,-3 2-17 0,-1 0-25 15,-4 1-9-15,-2-2-2 0,0-23-33 0,0 12-8 16,-15 32-22-16,6-33-36 0,0-5-38 0,-2 1-52 16,-2-5-48-16,2 0 5 0,-2-6-150 15,1-4-61-15,3-4-62 0,-1-4 28 0,4-1-232 16,6 0 38-16,0 0 56 0,-11-10 38 15,11 5 5-15,0 0 34 0,4-10 25 0,9-2 22 16,3-2 46-16,4 0-27 0,6-3-27 0</inkml:trace>
  <inkml:trace contextRef="#ctx0" brushRef="#br0" timeOffset="-156222.56">23461 8961 320 0,'6'-7'644'0,"1"2"-104"0,2 0-64 15,-2 2-58-15,0-1-46 0,-1 2-28 0,0 0-46 16,1 1-45-16,-1-1-12 0,1 1-41 16,1-1-49-16,1 2-67 0,0 0-10 0,5 0-169 15,0 0-86-15,-2 0 17 0,9 12-314 0,-18-7-10 16,3 0 47-16,-4-3 54 0,-1 2 14 16,0 2 55-16,3-2 16 0,-7 2 12 0,1-1 12 15</inkml:trace>
  <inkml:trace contextRef="#ctx0" brushRef="#br0" timeOffset="-156030.55">23330 9128 943 0,'-8'3'538'15,"3"-1"-61"-15,1 1-41 0,2-1-28 0,2 0-47 16,2 2-41-16,2 0-28 0,11 5-31 16,2 0-35-16,4-1-23 0,3-2-38 0,-1 3-62 15,4-3-58-15,2 2-55 0,1-5 1 0,0 0-154 16,-2-2-76-16,0-1 25 0,1 1-265 15,-14-1-7-15,4 0 30 0,1 0 53 0,2 0 30 16,21-10 11-16,-23 5 69 0,1-2-31 0,-1-2 38 16,1 1 21-16</inkml:trace>
  <inkml:trace contextRef="#ctx0" brushRef="#br0" timeOffset="-155769.35">24069 8865 494 0,'2'-8'541'0,"1"1"-69"0,-1 1-23 16,0 1-41-16,-1 1-31 0,0 0-43 0,-1 4-10 16,-1 1-10-16,0 2 5 0,-3 14-37 15,-1 5 32-15,1 4 1 0,-1 6-23 0,0-3-11 16,0 4-29-16,1 0-27 0,-4 3-28 16,3 0-16-16,0-4-47 0,-2-1-39 0,3-1-11 15,-3-4-131-15,0 2-81 0,2 0 13 0,-4-7-192 16,2-1 28-16,-3 1-351 0,-1-6 56 15,2-1 46-15,0-3 24 0,-5 0 10 16,5-4 80-16,2-4 0 0,1 1 77 0,1-3 1 16,2 1 40-16,-1-2 43 0,4 0-24 0,0 0 12 15</inkml:trace>
  <inkml:trace contextRef="#ctx0" brushRef="#br0" timeOffset="-154333.91">16903 10066 1051 0,'0'0'364'0,"0"0"-46"15,13 0-42-15,-13 0-33 0,16-20 38 16,-16 14-21-16,-1-1-11 0,1 0-17 16,-15-12-31-16,6 9 3 0,-1 4-35 0,0 3-14 15,10 3 1-15,-13 0-16 0,-16 14 3 0,12-1-10 16,0 4 11-16,1 2 7 0,3 4 0 15,-1 1-17-15,3-1-6 0,2 3-24 16,5 1 4-16,-1 0-18 0,5-15-18 0,0 5 4 16,12 21-20-16,-1-24-3 0,5-7-29 0,-1-4-10 15,-4-3-20-15,2 0-14 0,23-18-34 16,-15 4-4-16,-3-3-21 0,-1 1 8 0,0-1-92 16,0-1 6-16,0-5-24 0,-2-3-6 0,-1 0-33 15,-3-4-1-15,-1-1-9 0,0-2 25 16,-4-1 7-16,-1 1 44 0,-2-1 1 0,0 2 31 15,-2-2 41-15,1 4 33 0,-2 17 30 16,0-6 37-16,0 0 10 0,0 1 40 0,0 1 24 16,0 3-10-16,-11-10 60 0,11 16 5 0,-2 3-6 15,1-2 0-15,1 5-5 0,0-3-12 16,0 3-15-16,0 2 3 0,1 2 30 16,-1 3 1-16,4 12 14 0,-4-3 8 0,0 8 9 15,0 7-19-15,0 5 16 0,0 2-4 16,0 1-8-16,0 4 6 0,0 0-33 0,0 1-20 15,0-4 0-15,0 0-24 0,0-1-12 0,11 32-7 16,-9-40-77-16,3-1-16 0,-2-4-34 16,-1-1-37-16,2-12-65 0,1-4 14 0,-1-3-176 15,3-3-60-15,0-1 35 0,2 0-249 16,15-11 53-16,-9 2 53 0,2 0 21 0,-2-1 48 16,6-3 39-16,1-2-6 0,-2 4 69 0,3-2 11 15,3-1 1-15,2 0 30 0,-1 0 38 16</inkml:trace>
  <inkml:trace contextRef="#ctx0" brushRef="#br0" timeOffset="-154101.78">17529 9994 1325 0,'3'-4'518'0,"0"2"-62"0,-1-1-46 16,1 3-31-16,0 3-19 0,8 8-8 16,-1 1-40-16,1 3 24 0,2 2-3 0,1 3-17 15,-3 2-34-15,3 3-30 0,-1-3-22 0,-2 2-33 16,1-1-19-16,-1 2-20 0,-1-7-30 15,-4-4-39-15,4 3-9 0,-3-5-63 0,-2 3-35 16,-2-12-73-16,-3-3-76 0,0 0 17 16,0 0-224-16,8-15 34 0,-3 0-277 0,2-4 48 15,2-1 51-15,0 0 28 0,-1-3 55 16,-3-1 14-16,4-2 54 0,-6 4 9 0,1-2 20 16,-4 5 21-16,0 9-17 0,0-2 56 0</inkml:trace>
  <inkml:trace contextRef="#ctx0" brushRef="#br0" timeOffset="-153919.29">17782 9993 1114 0,'0'0'374'0,"0"-8"-48"0,0 8 37 0,-4-5 4 15,-2 7-2-15,-3 6-10 0,-3 4-18 0,-1 6 4 16,1 2-22-16,1 2-34 0,-3 0 10 16,1 0-2-16,-2 4-38 0,1-2-11 0,0 1-48 15,3-1-20-15,-2-5-30 0,1 1-39 0,3 1-10 16,3-6-103-16,-2-2-27 0,4-6-63 16,0-3-67-16,1-4 16 0,3 0-206 0,0 0 31 15,0 0-258-15,-11-12 31 0,9 7 66 0,2 0-13 16,-3-2 47-16,0-9 59 0,1 2 14 0,0 3 28 15,-4-4 42-15,1 2 36 0,-3-1-11 16,3 3 5-16</inkml:trace>
  <inkml:trace contextRef="#ctx0" brushRef="#br0" timeOffset="-153709.25">17462 10151 707 0,'-2'0'584'16,"-2"0"-57"-16,1 3-71 0,2-3-16 0,0 2-7 15,2 0-7-15,2 0-52 0,2-1 14 0,2-1-22 16,11 3-17-16,5-3-34 0,1 0-39 15,-10 0-25-15,8 0-21 0,6 0-27 0,3 0-28 16,1 0-53-16,1 0-41 0,1 0-8 16,31-14-95-16,-38 10-62 0,-1 0-58 0,-2 2 14 15,-3 1-150-15,0-3-59 0,-3 0 30 0,-5 2-298 16,-4 0 39-16,-2 2 59 0,-7 0 28 16,0 0 40-16,0 0 31 0,0 0 31 0,0 0 32 15,9 8 8-15,-13-6 65 0,2 1-5 0,-1 0 0 16</inkml:trace>
  <inkml:trace contextRef="#ctx0" brushRef="#br0" timeOffset="-151974.97">18629 9931 968 0,'0'0'365'0,"0"-13"25"0,-14 13 2 16,14 0-48-16,0 0-6 0,-24-23-8 0,22 21-13 16,-1 2-12-16,1-3-33 0,0 1-24 15,1-2-5-15,0 1-29 0,2 0-31 0,2 0-9 16,9-6-34-16,1 3-7 0,2 0-7 16,-2 3-14-16,-7 3-14 0,8 0-11 0,1 0-14 15,21 18 3-15,-19-6-15 0,-1 0-12 0,0 9-13 16,-5-4 9-16,-1 3-17 0,-6-3-4 15,-3 0-6-15,-1-6-2 0,0 2-6 0,-13 17 5 16,5-14-6-16,-1 0 7 0,-3-2-21 0,2 0 18 16,-5-3-14-16,-1-3-1 0,1 1 15 15,0-4-20-15,0 1 19 0,2-4-4 0,4 1-21 16,0-3 25-16,1 0-19 0,2 0 15 0,6 0-28 16,0 0 12-16,0 0 0 0,0 0-8 15,0 0-1-15,-11-4-3 0,12 2-1 0,4 1 2 16,-2 1-1-16,2-1 6 0,1 2-9 0,12 2 11 15,-9-3-13-15,17 8 14 0,-5 1-9 16,-2 0 17-16,1 2-11 0,0 3 7 0,-2 2 0 16,-2 0 3-16,0-2 4 0,-2 3-4 0,-4-2 10 15,-1-3 0-15,-3 5 5 0,-3-8 0 16,-3-9 4-16,0 8 31 0,-12 14-11 16,0-10 8-16,-1-2-12 0,0-2 16 0,-5-2-22 15,-3-3 10-15,-1 1-4 0,2-1-8 16,-3-3 5-16,10 0 0 0,-6 0-31 0,-4 0-7 15,-26-10-27-15,27 5-25 0,-1-1-10 0,2-2-33 16,6 1-26-16,4-2 11 0,0-4-155 16,7 0-66-16,2-1 30 0,2 6-251 0,15-16 34 15,2 8 32-15,2 2 61 0,10 3 23 0,10 1 34 16,9 2 19-16,4-2 24 0,5 4 17 16,5 4 25-16,0-2 30 0</inkml:trace>
  <inkml:trace contextRef="#ctx0" brushRef="#br0" timeOffset="-151387.22">19633 10194 1226 0,'3'5'509'0,"5"10"-53"0,0 1-43 16,1-1-9-16,-2 3-50 0,1-1-22 15,-1 0-16-15,-5-3-32 0,5 3-37 0,-3-5-26 16,-1-4-8-16,-1-1-15 0,0-1-24 0,-1-2-17 15,0 0-14-15,0-1 14 0,-1-3 0 0,0 0-13 16,0 0-27-16,0 0-19 0,-6 2 9 0,4-2-31 16,-1-2 2-16,-1-1-4 0,0-1-9 15,0 0-6-15,2-2-6 0,1 0-35 0,1 0-5 16,0-4-1-16,0-2-11 0,14-15-11 0,-6 14 29 16,3 3-32-16,5-1 16 0,0 4-4 15,3 4-20-15,3 1 24 0,-11 2-8 0,7 0 4 16,21 10-2-16,-14-3-5 0,-4 3 3 0,-1 4 7 15,-1 0 6-15,-4-3-6 0,2 1-3 16,-4 2 2-16,-2-4-8 0,-4 2 4 0,-2-5 13 16,-3-2 7-16,-1 0-15 0,-1-5-8 15,0 0 15-15,0 0 20 0,0 0-17 0,0 7 3 16,-12-2-5-16,6-5 8 0,1 0 2 0,0-1-3 16,-8-7 17-16,0 1-4 0,7 1-26 0,1-3-4 15,3 0 9-15,2 1-13 0,0-2 8 16,0-1-4-16,18-14 3 0,-5 10-10 15,1 1 4-15,3 2-14 0,2 1 10 0,4 3 1 16,2 5-3-16,1-1 0 0,1 3 2 0,-16 1 14 16,29 14-17-16,-18-1 5 0,-2 1 3 15,-2 1-1-15,0 3 1 0,-3-3 3 0,-5 5 0 16,-3-3-3-16,-5 2 15 0,0-6-21 0,-2-13 12 16,0 11 7-16,0-3-12 15,-10 6-25-15,6-9-43 0,-2-2-22 0,1-1-46 16,-2 0-47-16,2-2 19 0,-1 0-146 0,0-2-64 15,-8-6 34-15,6 1-247 0,2 0 33 16,3-2 58-16,4-1-2 0,-1 2 66 0,14-18 32 16,2 11 21-16,4 3 48 0,4 0 14 15,5 2 50-15,-1 0-3 0,0 3-45 0</inkml:trace>
  <inkml:trace contextRef="#ctx0" brushRef="#br0" timeOffset="-151108.78">20479 10285 348 0,'2'4'435'15,"0"1"-30"-15,-2 0-63 0,0 2 49 16,-3 12-7-16,3-11-13 0,0 4-19 0,0 3-21 15,0-1-8-15,0-1-23 0,0-1-14 16,0-2-19-16,0 1-28 0,8 16-19 0,-2-18-24 16,3 1-26-16,2-2-12 0,0-4 6 0,-1-2-15 15,1-1-19-15,0 0-14 0,9-1-22 0,-11 0-8 16,22-12-34-16,-8 3-27 0,-3-3-30 16,-2 4-7-16,-2-5-10 0,-1-3-13 0,-3 0-14 15,-3-2 0-15,-3 0-7 0,-3 2-3 16,-3 10 9-16,0-2-1 0,-12-11-9 0,0 7 2 15,-4 5-7-15,-7 0-30 0,1 4-21 0,-1 2 13 16,-6 0-96-16,3 1-50 0,15 0-47 16,-2 0 27-16,1 0-239 0,0 0 30 15,4 0 42-15,8 0 25 0,0 0 0 0,-12 11 54 16,15-8 20-16,10 2 21 0,6 2 36 0,1 1-16 16</inkml:trace>
  <inkml:trace contextRef="#ctx0" brushRef="#br0" timeOffset="-150588.4">21040 10382 643 0,'17'-6'413'16,"-6"2"-54"-16,2-4-47 0,-1-1 54 0,-2-3-17 15,-2 0-14-15,-3 2 5 0,-1 3-28 0,-2-1-8 16,-2 8-30-16,0-7-11 0,0 0-20 16,-14-10-30-16,3 10-11 0,-1 1-19 0,-3 0-32 15,-2 6-12-15,6 0 3 0,-2 0-8 16,-21 12-5-16,16-1-4 0,0 1-10 0,2 1-12 15,-1 3 12-15,4 3-11 0,2 0-12 0,1-2-2 16,3 2-26-16,3 0-3 0,4-4 15 16,0-3-24-16,0-5-7 0,0 3 2 0,16 11 9 15,-4-13-18-15,1-1-14 0,3-3-2 0,3-3-48 16,-7-1-9-16,3 0-40 0,21-17-4 0,-16 8-21 16,-2-7-26-16,0-3-25 0,-3 1-32 15,0-2 18-15,-1-5-64 0,-4 1-8 0,2-3 5 16,0-2-4-16,-3 0 20 0,0 1 16 15,0-1 12-15,-5 0 36 0,2-1 41 0,-3 1 41 16,-1-1 40-16,0 3 28 0,-2 13 4 16,0-4 1-16,0 1 81 0,0 0 5 0,-12-12 13 0,10 21 12 15,0 2 2-15,-2 3 24 0,1 3 6 16,-2 3 6-16,1 3 3 0,-2 9 12 0,1 4-12 16,0 3-17-16,1 5 23 0,3 5 24 0,1-16-4 15,0 8-11-15,0 5-10 0,0 1-18 16,12 32-13-16,-10-30-8 0,3-3-16 0,-3 2-2 15,2-6-27-15,-2-2-30 0,2-3-25 0,0-1-3 16,-3-6-90-16,5 0-40 0,-4-5-42 0,0-2-77 16,0-4 21-16,-1 0-196 0,-1-5 35 15,2 2-291-15,-1-1 66 0,-1 2 67 16,3-4 52-16,11-6 37 0,3 1 18 0,4-3 24 16,4 2 37-16,4 1 34 0,4 1 9 0,5 1 19 15,-2-1 30-15,7 6 21 0</inkml:trace>
  <inkml:trace contextRef="#ctx0" brushRef="#br0" timeOffset="-150045.4">22140 10268 544 0,'14'-8'462'0,"-2"-1"-82"0,-2-1 37 0,-2 5-23 15,-1-7-18-15,-2 4-29 0,-3-1-21 16,0 0-15-16,0 1-11 0,-2-1-14 0,0 9-26 15,0-10-13-15,-12-10-33 0,7 12-2 0,-6-2-3 16,-2 4-28-16,-1 1-15 0,-6 4-19 0,10 1-16 16,-8 0 11-16,-22 11-4 0,18 1-12 15,-1-1-15-15,3-2-30 0,-3 3-10 16,4 2-3-16,3 1 8 0,0-2-15 0,4 1 0 16,3-2-23-16,4 4-2 0,3-1-5 0,2-7-25 15,0 3-6-15,15 16-11 0,-5-17 3 16,2 3 5-16,2 3-5 0,0-4-21 0,3 0 19 15,-2 1-4-15,4 1 2 0,1-2-19 0,-3-3 16 16,2 5-17-16,-3-3 19 0,0 1-13 16,-4-3 11-16,0 3-15 0,-5-5 28 15,-2 1-22-15,-1-2 19 0,-2-2-10 0,-1 0 11 16,-1-4 19-16,0 0 6 0,0 0 4 0,0 0-6 16,-14 14-2-16,9-14 13 0,-13 1-18 15,7-1 2-15,11 0-1 0,-11 0 23 0,-2 0 7 16,-1 0-16-16,-8-12 27 0,15 9 4 0,1-2 6 15,0-1-27-15,4 2 13 0,-1-3-17 0,4 0-8 16,-1-2-2-16,0-3 9 0,16-18-24 0,-5 14-1 16,0-2-10-16,4 2-2 0,2-1 1 15,0 2-66-15,4 1 1 0,1 1-37 0,1 0-15 16,1 2-26-16,-1-1-50 0,1 5 19 0,-2 0-101 16,2-3-60-16,2 2 31 0,-4 0-288 15,-1 3 17-15,2-1 64 0,2 2 34 0,-3 0 7 16,2 3 73-16,0-5 35 0,0 3-12 15,1 2 56-15,-13 1 17 0,8 0 25 0,2 0 1 16</inkml:trace>
  <inkml:trace contextRef="#ctx0" brushRef="#br0" timeOffset="-149790.72">22805 10198 550 0,'3'-1'607'0,"0"1"-88"16,1-2-12-16,1 1-24 0,-1 1-21 0,2 0-58 16,1 0-19-16,2 0-3 0,-1 0-51 0,2 0-18 15,6 0-44-15,1 0-14 0,4 0-45 16,1 0-25-16,0 0-52 0,0 0-14 16,-2 0-123-16,-4 0-54 0,-2 0-70 0,-3 0 12 15,-3 0-167-15,-1 0-50 0,-7 0 31 0,7 0-282 16,-7 0 51-16,10 2 56 0,-10 2 42 15,-1 1 29-15,0 0 5 0,-5 7 32 0,-3 2 57 16,-3 1 0-16,-1-1 30 0,0-1-39 0</inkml:trace>
  <inkml:trace contextRef="#ctx0" brushRef="#br0" timeOffset="-149574.15">22862 10384 449 0,'-6'3'449'0,"1"-1"32"0,3 0-16 0,-2 2-26 15,1-1-6-15,0-2-22 0,1 1-25 16,0 1-4-16,1-1-45 0,0 1 26 0,1 1-5 15,2-2-34-15,1 1-28 0,3-1-32 16,8 5-25-16,2-4-29 0,0 4-14 0,3-4-49 16,-1-1-61-16,7 0-6 0,3-2-128 15,-15 0-84-15,7 0 12 0,4 0-203 0,23-9-65 16,-20 4 33-16,0 0-257 0,1-1 49 0,2 1 39 16,-1-1 49-16,1 1 43 0,2-1 33 15,-3-2 26-15,-1 0 30 0,-1-4 22 0,3 5 40 16,-3-1 10-16,5-2-48 0</inkml:trace>
  <inkml:trace contextRef="#ctx0" brushRef="#br0" timeOffset="-149352.93">23722 10100 1165 0,'2'-2'567'16,"-4"0"-56"-16,0 4-14 0,1 1-54 0,-3 16-53 15,-2 7 28-15,-2 1-14 0,2 2-18 16,3 0-36-16,-4 4-26 0,1 0-32 0,1-2-31 15,0 1-38-15,-6-5-51 0,5 1-85 0,-2-1-9 16,0-5-143-16,-4 3-90 0,4-6 14 16,-3 2 14-16,1-3-513 0,-5-1-4 0,0-2 89 15,0-2 39-15,-1-1 62 0,2-4 8 16,4-2 42-16,-3 1 37 0,0-4 13 0,0-3 0 16,13 0 45-16,-13 0 49 0,-3 0-15 0</inkml:trace>
  <inkml:trace contextRef="#ctx0" brushRef="#br0" timeOffset="-114693.06">14736 11061 774 0,'-13'15'316'16,"-10"14"-3"-16,17-15-56 0,-2 3-6 15,3-2-11-15,3-2-29 0,-1-2 3 0,-2 4-22 16,3-5-20-16,2-1-3 0,-2-4-18 0,2-1-16 16,0-4 16-16,0 0 8 0,0 0-6 15,9 8-30-15,-4-8 8 0,10-8-9 0,2-3-20 16,2-4-10-16,-1-2-27 0,-2-2-9 16,2-2-16-16,0-1-13 0,-2-3-13 15,0-2-21-15,-3-2 1 0,-2-2 12 0,-2-3-14 16,0 2 0-16,-3-2-18 0,-1 4 4 15,-3-2 3-15,1 0 42 0,-3 3-18 16,0 16 28-16,0-3-6 0,0-1-12 0,0 3-15 16,-14-8 26-16,10 16-6 0,-3 5-7 0,3 1 7 15,-4 3 2-15,-2 12 7 0,-1 5-8 0,-1 3 10 16,3 3 12-16,1 1-4 0,5 4 1 0,-4 0 5 16,5 3-16-16,0 2 16 0,2-18-10 15,0 9 0-15,0 2 1 0,18 32 0 16,-9-30-5-16,3-5 2 0,1-2 4 0,2-4-14 15,1-2-2-15,2-1 1 0,2-6-2 0,0-3 0 16,5-5-14-16,-5-2 5 0,-10-1-24 16,19-15 3-16,-12 8-8 0,-1-6 3 0,-3-4-16 15,1-1-5-15,-3-4 14 0,-2-1-14 16,-2 2 1-16,0 1 8 0,-3 1-11 0,3 3 19 16,-5 5 1-16,0 2-2 0,-2 9-1 0,-6-3 22 15,2 9 4-15,-3 8 13 0,-1 3-4 16,0 7 26-16,-1-2-2 0,3 5 3 0,0-1 15 15,2 2-5-15,2-3-2 0,2-1 2 16,0-14-16-16,0 6 2 0,14 19-1 0,-6-20 5 16,3-4-16-16,1-4 5 0,4-3-15 15,4-4-30-15,-9 0-29 0,22-12-33 0,-10 2 9 16,-2-5-162-16,-4-2-61 0,1-2 27 0,-4-5-263 16,0 0 30-16,-1-2 35 0,1-2 25 0,-3-1 34 15,0 0 39-15,-4 1 37 0,1 4 2 16,1-2 31-16,-3-3 19 0,0 4 10 0</inkml:trace>
  <inkml:trace contextRef="#ctx0" brushRef="#br0" timeOffset="-114468.47">15361 10819 1083 0,'-2'-1'373'0,"0"-3"15"16,0 2-46-16,2 0-31 0,-2 3-27 0,2 2 6 16,0 5-11-16,0 9 15 0,0-3-11 15,0 8 16-15,0 4-5 0,0 3-49 0,-12 37-6 16,8-27-20-16,1-3-29 0,-3 0-12 0,2-1-20 15,1-2-16-15,-1-1-17 0,-1-1-24 16,3 2-34-16,0-8-59 0,1-3-30 0,1-8-33 16,0-14-50-16,0 9 9 0,0-9-178 15,12 7-103-15,-7-9 32 0,8-9-241 0,-2-1 78 16,-2-3 11-16,0-1 50 0,1 0 27 0,-2 1 34 16,-3-3 22-16,-1-2-4 0,2 7 67 15,-3-8 19-15,4 4-3 0</inkml:trace>
  <inkml:trace contextRef="#ctx0" brushRef="#br0" timeOffset="-114305.04">15337 11059 353 0,'-3'-3'568'15,"-1"1"-85"-15,2-1-48 0,0 3-75 0,-1-1-49 16,2 0-39-16,1-1-15 0,2 2-39 0,2 0-47 16,0 0-61-16,1 0-11 0,15-1-8 15,1 1-151-15,3-2-73 0,7 1 13 0,-15 1-319 16,7 0 9-16,6 0 59 0,0 0 1 15,3 0-4-15,1 0 81 0,35 12 17 0,-39-9 13 16</inkml:trace>
  <inkml:trace contextRef="#ctx0" brushRef="#br0" timeOffset="-113778.24">16121 11128 1296 0,'0'-2'470'0,"0"-2"-53"15,-2 1-42-15,0-1-33 0,-1 1-35 0,-1 1-37 16,0 0-31-16,-2-1-24 0,0 3-11 16,-1 0-28-16,-9 6 0 0,1 2-14 0,-3 2-6 15,4 4-28-15,-2 3 7 0,1 3-12 16,1 0-13-16,5 3-11 0,1 0-5 0,3-1-21 16,1-1-19-16,4-1 10 0,0-11 4 0,0 3-22 15,11 13-2-15,-5-19-9 0,8 2-1 16,-1-5-25-16,6-3-14 0,-11 0-7 0,5 0-22 15,19-19-2-15,-14 7-10 0,-2 0-11 0,0-4-32 16,0-3-4-16,-1-3 9 0,-4 0 9 16,1-2-34-16,-5 0-5 0,1-2-16 0,-4-3 6 15,0-1 17-15,-4-4-2 0,0 0 10 16,0 0 28-16,0 18 35 0,0-7 12 0,0-3 1 16,-12-27 26-16,8 31 0 0,-1 0 34 0,1 8 2 15,-1-1 21-15,0 5-11 0,3 3 7 0,-2 3-18 16,1 0 17-16,-1 4-6 0,2 3 10 0,2-3 8 15,-11 19 14-15,6-4 4 0,0 2 11 16,1 3-1-16,2 4 33 0,-2 5-1 0,4-15-6 16,0 10 10-16,0 4 0 0,0 1-32 15,12 30 4-15,-12-24-22 0,8-7 0 0,-4 0-4 16,3 1-9-16,-1-3-13 0,-1-2-34 0,5-5-30 16,-4-2-45-16,5-5-51 0,1-2-73 15,1-4 16-15,0-5-181 0,-3-1 30 16,5 0-302-16,21-17 54 0,-14 12 54 0,3-3 16 15,-2-5 60-15,2 2 25 0,-1-3 40 0,7-4 50 16,-2 0-19-16,1 1 23 0,-3-1 9 16,0 2 64-16</inkml:trace>
  <inkml:trace contextRef="#ctx0" brushRef="#br0" timeOffset="-113577.71">16611 11069 1041 0,'-4'-1'473'0,"-3"0"-27"0,3-1-35 0,-4 1-28 16,4 1-30-16,-1 0-24 0,3 0-25 0,0-2-22 15,-2 1-26-15,3 1-35 0,1 0-16 0,1 1-19 16,1 1-2-16,2-2-39 0,3 0-22 16,13 1-44-16,-11-1-39 0,5 0-64 0,1 0 3 15,4 0-167-15,-6 0-84 0,1 0 23 16,-2 0-313-16,0 0 35 0,-3 0 66 0,-2 0 26 16,-7 0 54-16,6 0 10 0,-6 0 17 0,0 0 29 15,5 5 17-15,-8-2 21 0,-9 9 6 16</inkml:trace>
  <inkml:trace contextRef="#ctx0" brushRef="#br0" timeOffset="-113407.76">16519 11242 517 0,'-13'10'592'0,"-1"-1"-55"0,5-1-48 0,0-2-40 15,2 0-40-15,2-3-44 0,3-2-41 0,0 3-30 16,2-3-15-16,0-1-45 0,0 0-1 16,16 4-28-16,4-4-42 0,-8 0-55 15,9 0-73-15,27-17-58 0,-19 9 3 0,1 1-176 16,-4-3-91-16,0 1 25 0,2 1-271 15,-3-1 27-15,-1-2 54 0,-1 0 31 0,-10 3 37 0,4-1 20 16,-6 4 60-16,2-2 10 0,-4 3 3 16,-2-2 13-16</inkml:trace>
  <inkml:trace contextRef="#ctx0" brushRef="#br0" timeOffset="-112936.79">16836 11114 1272 0,'-2'-4'471'0,"-1"-1"-48"0,0 1-37 0,1-1-49 16,-2-1-34-16,2 1-14 0,2-2-32 16,0 1 1-16,2-2-23 0,-2 8-31 0,0-5-19 15,0 5 0-15,19-21-30 0,-9 18-19 16,-1-2-24-16,1 4 7 0,-10 1-26 0,12 0-8 16,13 15-11-16,-14-1 10 0,-1 1-12 0,-3-1-11 15,-3 4-2-15,1-1-9 0,-4 0-14 16,1-3 8-16,-2-6-15 0,0 4 22 0,0 2-22 15,0 0 4-15,-17 13-7 0,8-16 2 0,0 1 4 16,0-8-8-16,-3 4 9 0,4-3-7 16,-1-4 1-16,2 2 12 0,0 0-37 0,3-3 26 15,4 0-16-15,0 0 5 0,0 0 2 16,0 0-10-16,0 0-24 0,-11-6 15 0,13 5-26 16,0 0 25-16,3-1-17 0,1 1 18 15,2 1-6-15,9-4 6 0,-7 4-22 0,4 0 21 16,3 0-3-16,21 9-2 0,-19 0-1 15,-2 0 6-15,-4 2-7 0,1-3 1 0,-1 5 11 16,-3 0 3-16,-6-1-9 0,-4-1 11 0,0-11-1 16,0 9 1-16,-12 15-9 0,1-10 0 0,-7 0-6 15,-4-5-8-15,-1 0-32 0,-8-1-37 16,1-3-52-16,-3 2 13 0,2-7-164 0,12 0-75 16,-6 0 32-16,-1 0-256 0,-30-10 54 15,27 5 43-15,4 2 27 0,0-2 46 0,4-1 46 16,1 2 12-16,0-1 28 0,3 1 14 15,5 2 40-15,3 0-23 0</inkml:trace>
  <inkml:trace contextRef="#ctx0" brushRef="#br0" timeOffset="-112580.34">15802 11665 1111 0,'-16'6'402'16,"1"-1"-66"-16,7 1 10 0,4 0-11 0,0-1-8 15,4-1-7-15,4 0 1 0,0-2-16 0,15 0 3 16,4 3-23-16,6-5-24 0,-14 0-21 16,12 0-11-16,9 0-20 0,50-14-28 0,-24 6-17 15,5-1-30-15,8-2-9 0,3 0-4 16,4 0-28-16,-1 0-16 0,-3-1-17 0,1 2-32 15,-1 1-14-15,-5 0-17 0,-6 1-27 0,-6 1-17 16,-6 0-28-16,-8 2-32 0,-3 1-34 16,-7 0 14-16,-5-1-51 0,1 2 5 0,-7 2-27 15,-10 1-16-15,-7 0-18 0,-9 0-19 16,0 2 26-16,-3 0-189 0,-1 1-68 16,-3-1 34-16,-11 6 17 0,-7-1 39 0,-2 0 41 15,-4 0 32-15,-5 0-8 0,-4 1 23 0,-8 3 44 16</inkml:trace>
  <inkml:trace contextRef="#ctx0" brushRef="#br0" timeOffset="-112339.2">15970 11873 1006 0,'-20'11'354'0,"7"-2"-47"0,8-1-40 16,3-2 72-16,9-1 10 0,11 1-10 15,8-1-15-15,7-2-6 0,3-3-22 0,6 2-10 16,-17-2-40-16,13 0 0 0,62-10-11 0,-34 3-22 15,1 0-38-15,-1 1-22 0,-1-1-12 16,-3-1-23-16,-3 0-57 0,-7 1-26 0,-5-1-35 16,-4 0-45-16,-5 2-29 0,-2-2 7 0,-5 2-130 15,-2 0-65-15,-2-2 26 0,-8-1-291 16,-4 1-1-16,-3 0 34 0,-4 0 46 0,-5 3 47 16,-3 1 9-16,2-1 31 0,-2 2 46 0,0-2 4 15,0 0 26-15,0 5-10 0</inkml:trace>
  <inkml:trace contextRef="#ctx0" brushRef="#br0" timeOffset="-100669.82">17452 11511 666 0,'0'0'263'16,"0"0"-26"-16,0 0-20 0,0 0 5 0,0-14-26 16,0 14-16-16,0 0 4 0,0 0-5 15,0 0-10-15,0 0-25 0,0 0 9 0,0 0-29 16,0 0-7-16,0 0-13 0,0 0 8 15,13 0-32-15,-13 0 3 0,0 0-2 0,0 0-3 16,0 0-20-16,0 0 3 0,0 0-8 0,0 0 17 16,0 0-27-16,0 0 6 0,0 0-24 15,0 0 26-15,0 0-10 0,0 0-4 0,0 0 24 16,0 0-4-16,0 0-13 0,0 0 12 0,20-1 17 16,-16 17-10-16,-1 2-6 0,-1 2 26 15,2 2-11-15,0-1-9 0,-1-1-3 0,2 0-3 16,-3-1 8-16,0-1-6 0,4-1-5 0,-3-1-18 15,1-1 14-15,0-5-1 0,0-1-9 0,-2-1 7 16,2-2-2-16,-2-2 2 0,1 0 20 16,3-2-9-16,-1 0 3 0,2-2 6 0,-7 0-22 15,14 0-5-15,23-12 12 0,-14 1-14 16,0 0 5-16,1-2-2 0,0-3-13 0,4-4 6 16,3 1-6-16,3-3 0 0,2 1-13 0,0-1-6 15,0 1 9-15,1-1 3 0,-5 4-6 0,-2 0-4 16,-5 3-5-16,-3 2 14 0,1-2-7 15,-3 4 0-15,-3 1-2 0,-3 1 0 0,-1 1-8 16,-4 2-8-16,-4 1 13 0,1 2-1 16,-2 0-2-16,0 1-6 0,1 0-3 0,-3 0-3 15,1 0 5-15,-1 1-30 0,-1-1 10 16,2-1-30-16,-2 3-2 0,0-2-20 0,1 0-19 16,-2 1-36-16,2-1 14 0,-2 0-105 0,0 2-30 15,0 0-56-15,0 0 27 0,0 0-246 0,-11-13 13 16,7 10 63-16,0-1 20 0,-1 3 33 15,-8-5 52-15,1 1-23 0,3 3 74 0,0 0 4 16,0 1-13-16</inkml:trace>
  <inkml:trace contextRef="#ctx0" brushRef="#br0" timeOffset="-97191.98">18648 12341 699 0,'0'0'319'16,"15"0"-21"-16,-15 0-13 0,0 0 0 15,29-2-45-15,-25 2 5 0,0 0-30 0,-1 0 29 16,-1 0-24-16,0-3-15 0,-1 1-32 16,-1-1-17-16,-1 0-7 0,-3 0-17 0,2-2-6 15,-7-5-24-15,-6-2 4 0,-1 0-32 0,-3-1-3 16,-2 2 6-16,0 1-14 0,-1 4-5 16,-3 0 0-16,-1 1-12 0,0 5-6 0,13 0-3 15,-26 11-2-15,14 0-3 0,2 4 9 16,1 4 4-16,0 4 7 0,3 2-16 15,4 2 6-15,0-3-2 0,7 2-3 0,4 4 0 0,4-16-4 16,0 3 0-16,17 27-2 0,-4-26 0 0,2-2-10 16,3-4-1-16,1-3-2 0,3-6-23 15,0-2-35-15,-13-1-8 0,8 0 5 0,20-15-103 16,-15 3-18-16,-2-2-56 0,-1-3-29 16,0-1 25-16,-7-3-158 0,0-2-95 0,-2 0 23 15,-3-2 48-15,-1-4 7 0,-1 0 31 0,0 1 37 16,-1-2 2-16,-1 0 27 0,-1-3-2 15</inkml:trace>
  <inkml:trace contextRef="#ctx0" brushRef="#br0" timeOffset="-96959.38">18646 12071 237 0,'2'-20'401'0,"1"1"-39"16,-3 12-37-16,0-2 4 0,0 1-21 15,0 0-61-15,7-3-4 0,-7 11-37 0,-2-1-22 16,3 4 59-16,-2 2 4 0,-5 12 8 0,2 5-13 16,1 7 18-16,0 0-11 0,1 6-18 0,0 4 5 15,1 2-15-15,-5 1-19 0,3 1-20 16,1 0-21-16,-2 0-15 0,1-3-9 0,0-1-28 15,2-5-12-15,-2-1-10 0,3-18 5 16,0 9-12-16,0 1-37 0,0 0-24 0,0-2-57 16,0-5-19-16,0-5-44 0,0-1-61 0,0-3 14 15,0-9-216-15,0 0 34 0,3 11-277 16,2-14 63-16,-1 3 43 0,8-10 37 0,-3-2 50 16,1-3 15-16,6-3 58 0,3 1-16 15,-2 0 44-15,5 2 19 0,5 1 43 0,1 0-20 16</inkml:trace>
  <inkml:trace contextRef="#ctx0" brushRef="#br0" timeOffset="-96724.74">18976 12478 274 0,'0'-1'517'0,"0"0"-108"0,0 2 24 16,1-2-61-16,-1 0-34 0,0 1-43 0,0 0 6 16,1 0-40-16,-1 0-9 0,1 0-26 0,1 0-2 15,1 1-2-15,3-1-18 0,1 0-10 0,12 2-23 16,-8-2-18-16,7 0 2 0,5 0-14 15,3 0-30-15,1 0 1 0,0 0-30 16,1 0-29-16,0 0-38 0,-4 0-44 0,0 0-69 16,-4 0 10-16,-5 0-199 0,10-9 24 15,-17 8-297-15,-1 0 48 0,-7 1 34 0,0 0 36 16,4 2 40-16,-6-1 18 0,-1 1 36 16,-3 1 7-16,1-1 26 0,-12 6 32 0,0-1 20 15</inkml:trace>
  <inkml:trace contextRef="#ctx0" brushRef="#br0" timeOffset="-96540.75">19040 12594 668 0,'-5'4'535'0,"-1"-2"-81"0,3 1-29 15,3-1-35-15,0 1-23 0,3-1-21 16,0 1-35-16,2-1-31 0,9 5-44 0,0-3-7 16,4 2-40-16,2-1-19 0,4-3-63 0,-11-2-64 15,8 0-3-15,4 0-247 0,32-12 21 16,-25 7-372-16,-1-1 63 0,2 0 40 0,0-2 51 15,1 2 39-15,2-2 6 0,-2 0 19 16,-1 2 25-16,1-4 15 0,-2 3 16 0</inkml:trace>
  <inkml:trace contextRef="#ctx0" brushRef="#br0" timeOffset="-96054.84">19667 12376 1283 0,'-8'-8'451'15,"3"0"-35"-15,1 2-55 0,0-1-40 16,1 0-25-16,1 1-26 0,1-2-34 0,1 2-14 16,0 6-23-16,0-7-24 0,10-13-22 15,1 10-14-15,0 0-24 0,1 6-9 16,1 3-9-16,-5 1-17 0,18 14 1 0,-9-3-14 16,-3 6-3-16,-3-1-14 0,1 2 5 0,-3 2-4 15,-5 1-10-15,0-1-2 0,-1-1-12 0,-3 0 8 16,0-12-5-16,0 4-4 0,0 3-6 15,0-2-4-15,-16 14 3 0,10-18 4 0,-5 1-3 16,0-1-1-16,1-4 3 0,0 1-1 16,1-5-1-16,2 3-15 0,0-3 2 0,7 0 7 15,0 0 3-15,-8 0-17 0,8 0 10 16,-8 0-11-16,8 0 1 0,0 0 5 0,-11-10-9 16,11 8 2-16,3 1-4 0,0-1 5 0,1 2 2 15,2 0-7-15,2 0 9 0,9 3-8 16,-8-3-4-16,20 9 9 0,-10-1 6 0,-2 1-8 15,1 3-4-15,-1 0-1 0,-3 0 20 16,-4 0-4-16,-2 1 6 0,-3 1-6 0,-3-4 15 16,-2-1-11-16,0-9 2 0,-13 20 4 15,1-14-1-15,-3 3-8 0,-6-2 7 0,-2-2-19 16,-3-1-46-16,-1-1-10 0,-1-1 4 0,13-2-169 16,-9 0-55-16,-29-12 26 0,26 7-320 15,-3-4 46-15,3 1 36 0,1-4 37 0,-1 0 40 16,-1-2 0-16,2 2 39 0,-2 0 51 15,1-1-13-15,-3 1 78 0,1 0-23 16</inkml:trace>
  <inkml:trace contextRef="#ctx0" brushRef="#br0" timeOffset="-95658.79">17937 11968 586 0,'0'0'373'0,"0"3"-11"16,0 5-20-16,-3 15-45 0,3-10 55 0,-8 30-8 15,4-10-16-15,0 5-7 0,0 5-18 0,0 3 6 16,0 4-16-16,-1 2-33 0,-2-1-14 16,-2 4-25-16,3 0-1 0,-1 2-39 0,-2-4-23 15,0 2-14-15,2-5 7 0,-1-3-47 0,2-3 0 16,1-5-17-16,-1-3-44 0,3-7-27 16,-1 2-31-16,0-7-14 0,2-7-52 0,2-6 8 15,-2-7-182-15,2-4-65 0,0 0 29 0,2-14-293 16,1-3 51-16,-3 4 36 0,0-5 28 15,6-30 64-15,0 18 32 0,-2-2 25 0,1-2 5 16,3-2 52-16,-2 0 19 0,3-1-17 16,1-3 24-16</inkml:trace>
  <inkml:trace contextRef="#ctx0" brushRef="#br0" timeOffset="-94979.48">17998 11923 252 0,'1'-5'452'0,"-2"-1"-105"16,4 3-43-16,-2-1-43 0,-1 0-7 16,5 1-13-16,8-5 5 0,2 2-29 0,6 0 23 15,8 0-34-15,0 1 9 0,5-2-17 16,2 2-12-16,4-2-25 0,6-1-12 0,9-1-14 16,4 1-15-16,6 0-16 0,5-2-11 15,7 2 2-15,5 1-18 0,2 2-7 0,5 0-3 16,1 1-6-16,2 3-17 0,2 1 6 0,-46 0-11 15,24 0-5-15,12 0 10 0,96 12-10 0,-84-5-12 16,-3 2-5-16,-6 0 0 0,-4 2 9 16,-9-4 0-16,-6 1-14 0,-8 0 2 0,-8-4 1 15,-6 1-5-15,-6-2-6 0,-5-1 19 16,-1 1-13-16,-5 2 2 0,-4-4 0 0,-6 2 7 16,-3-3-9-16,-16 0-3 0,10 0 0 15,-1 0-5-15,-9 0 7 0,16-14-8 0,-14 11 9 16,2-1 2-16,-3 1-10 0,2-1 1 0,0 1-16 15,-1 1 25-15,-1-1-18 0,0 1 0 16,-1 2-5-16,-2 0 9 0,1 2 6 0,-3 0-9 16,3 3 0-16,-1-2 6 0,0 2-7 0,-5 7 4 15,0 3 1-15,0 1-4 0,-1 6-2 16,1 2 18-16,4 3 4 0,1 6 3 0,2-1-1 16,0-13 13-16,0 10 1 0,0 8 6 0,0 6-10 15,0 4 4-15,0 2-4 0,0 2-1 16,0-1 5-16,0 2-10 0,0-1 8 0,0-2-15 15,0 2 4-15,0-3 1 0,0-1 6 0,0-2 9 16,0-2 4-16,0-3 1 0,-5 36 0 16,1-44-3-16,-3-3 1 0,2-2-13 0,0 0 0 15,-1-3 5-15,1-3 12 0,1-1-9 16,-5-4 10-16,4-6-15 0,2 0-6 0,0-3 6 16,0-2 17-16,0-2-5 0,1 1-5 15,-1-1 0-15,-1 0 3 0,1-2 13 0,2 2-28 16,-1-2-7-16,0 0 18 0,0-1-15 15,2 0-7-15,0 0-28 0,0 0-26 0,0 0-36 16,0 0-47-16,-13-10 12 0,7 5-165 16,-9-2-92-16,-4-1 33 0,-3 2-270 0,-3-2 52 15,-4 1 52-15,0 2 58 0,-1-2 13 16,-2 1 58-16,-4 0 16 0,-5 3 5 0,2-2 65 16,-4-1-9-16,-2 3 32 0</inkml:trace>
  <inkml:trace contextRef="#ctx0" brushRef="#br0" timeOffset="-94448.07">17915 12841 606 0,'-10'-3'258'0,"-3"2"-50"15,5 1-15-15,1-2 10 0,0 2-8 0,0 2 2 16,7-2-10-16,0 0-18 0,-9 0-2 0,9 0 7 16,-9 0-24-16,2 0 14 0,7 0-9 15,-10 0-17-15,-1 10 22 0,6-7-25 0,0-3 0 16,3 2 15-16,-2 1-5 0,1-2-20 16,0 0 6-16,1 1-21 0,2-2 1 15,-1 0 5-15,2 3 11 0,-1-1 14 0,7 0-9 16,12 5 0-16,6-4 7 0,3 2-14 0,8-1-9 15,6-1-1-15,7-2-9 0,8 1-2 0,5 3-17 16,6-3-4-16,4 5-15 0,8-3 4 0,6 2-19 16,7 1 1-16,4 0-9 0,0 1 5 0,8-3-15 15,1 4-10-15,0-2 13 0,-1 1 7 16,2-1-16-16,-3 3 3 0,-3-6-18 16,-4 4 5-16,-8-3-11 0,-9 2 13 0,-4-2-6 15,-9-1-1-15,-11 1-9 0,-9-2 18 0,-3-1-16 16,-8 1 15-16,-3-2-15 0,-1-1 14 15,-5 0 3-15,-16 0-13 0,5 0-2 0,-2 0 0 16,1 0 8-16,12-12-17 0,-20 8-22 0,0 2 6 16,-2-1-26-16,0 1-32 0,-3 0-33 15,0-1-57-15,-1 1 16 0,1-1-175 16,-1-1 27-16,-3 1-321 0,2 0 39 0,-3-1 54 16,3 4 50-16,-9-7 45 0,-5-1 28 15,-1-1 28-15,-1 0 27 0,0-1 17 16,-1 4 27-16,-2-2 22 0,2-2 21 0</inkml:trace>
  <inkml:trace contextRef="#ctx0" brushRef="#br0" timeOffset="-71641.91">14840 13859 702 0,'0'0'237'16,"0"0"-17"-16,0 0-24 0,0 0-6 15,0 0-9-15,0 0-31 0,0 0-3 0,0 0-23 16,0 0-12-16,0 0-3 0,0 0-15 16,0 0 18-16,0 0-27 0,0 0 20 0,0 0-16 15,0 0 5-15,25-22 13 0,-18 22-10 16,10 0-11-16,-9 0 15 0,7 0-25 0,3 0 30 15,0 0-17-15,2 0-9 0,21 12-8 0,-17-9-2 16,-1 3-8-16,2-1-1 0,4 1-8 0,1 0-5 16,-1 1 5-16,2-1-3 0,-4 1-5 0,4-2-5 15,-1 1-2-15,1 0 10 0,3-1-2 16,2-1 0-16,2 1-7 0,5-2-5 16,-3 1 24-16,4-1-6 0,0-1 1 0,2-1-27 15,0 0 14-15,3 0 2 0,0 1-4 0,-1-2-9 16,1 0 1-16,-1 0-2 0,0 3-12 0,-2-3 0 15,1 0 7-15,0 2-8 0,0 0 3 16,-2-1 3-16,1 1 1 0,-2 0-17 0,1-2 7 16,-2 3-4-16,-1-3-9 0,4 2 10 15,0 3 2-15,0-3-4 0,-4-1 7 0,5 2-12 16,-2-2 9-16,3 0-9 0,-2 1 0 0,4-1 13 16,2 0-6-16,2-1-5 0,-1 1 1 0,2 1 8 15,3-2 5-15,-1 2-20 0,-1 0 10 16,0-2-13-16,0 0 9 0,2 3-4 0,-2-3 3 15,-27 0 0-15,14 0 6 0,7 0-6 16,5 0 2-16,0 0-4 0,65-12 9 0,-58 9-14 16,-2-1 8-16,0-2-6 0,2 3-7 0,-2-1 22 15,1 0 4-15,0-1-15 0,-1 2-2 0,1-2 3 16,2 0 4-16,1 1-10 0,2-3 8 16,0 4-1-16,-1-2-1 0,3 0-2 0,0 3 5 15,-1-3-8-15,-1 1 2 0,1-1-3 0,-2 1 11 16,-1 2-6-16,-1-2-9 0,0 0 12 15,0 1 3-15,2 0-3 0,-1 1-4 0,1-3 9 16,0 0-5-16,0 2-4 0,-3 0 10 16,3 2-8-16,0-2 4 0,-2 0-10 0,1 0 8 15,-2-2 6-15,1 2-3 0,-1-2 2 0,1 1-5 16,-2-1-14-16,3 2 17 0,-2-2-8 0,2 2 2 16,3-1-3-16,0 0 7 0,1 1-4 15,0 0-8-15,0 1 6 0,-2 0 0 16,1 1 0-16,0 1 4 0,1-2-4 0,-1 1 2 15,4-1 0-15,-35 2-10 0,18 0 3 0,8 0 2 16,5 0-1-16,3 0 3 0,73-9 6 16,-68 6-8-16,0 1 2 0,1 0 2 0,2 1-4 15,4 0 6-15,-39 1-4 0,19 0 4 0,13 0-8 16,6 0 13-16,4 0-5 0,1 0-5 0,93 13-5 16,-87-9 0-16,3 2 5 0,1-1 4 15,0 2-6-15,0-2 0 0,-3 0 7 16,-4 2-13-16,2 1 10 0,-2-1 4 0,0 0-3 15,-2 3 3-15,3-3 1 0,1 0-8 0,0 1 6 16,1-1 2-16,-2 2-11 0,-1-1-8 16,-2-1 21-16,2 3-3 0,3-1-20 0,0 1 7 15,-2 0-10-15,2-1 14 0,-3 1 1 16,-3 0-16-16,-2-1 2 0,-2 0 2 0,-3 2 18 16,-1 0-6-16,-2-3-5 0,-1 1-2 0,-1-1 8 15,2-1-5-15,-3 3-8 0,2-1 8 16,-4-1-3-16,0-1 2 0,1 2-3 0,-5-1-6 15,-1-1-1-15,-1 2 4 0,-1-3-1 0,1 4 6 16,-5-3-10-16,-2 0 12 0,-3-1-5 0,-3-2-1 16,-5 2 0-16,-3 0 22 0,-8-4-13 15,-1-2-8-15,-1 2 14 0,-5-2-3 0,0 1 1 16,-8-1-3-16,-12 0-15 0,3 0 19 16,-2 0-14-16,0 0-9 0,0 0-1 0,-3 0-9 15,-1 0 3-15,-6 0-66 0,7 0-15 16,-7 0-33-16,7 0-10 0,-7 0-11 0,0 0-50 15,0 0 17-15,8 7-266 0,-11-8 6 16,-3 0 39-16,0-1 43 0,-9-2 3 0,-6-4 59 16,-1 0 17-16,-2 0 22 0,-2-1-11 0</inkml:trace>
  <inkml:trace contextRef="#ctx0" brushRef="#br0" timeOffset="-70937.04">16000 14643 278 0,'2'-3'398'0,"-2"1"-81"15,0 1-22-15,0 2-11 0,2 4-1 0,-2-5-33 16,0 0 69-16,0 32-6 0,0-20 0 15,0 6-29-15,0 9-12 0,0 1-17 0,0 2-10 16,0 1-27-16,0 1-17 0,0-1-12 0,0 3-34 16,0-2-13-16,0 0-23 0,0 1-26 15,0-4-26-15,0 2-27 0,0-4-33 0,0-2-35 16,0-2-36-16,0-3 8 0,-9 11-92 0,5-21-62 16,0-5-37-16,-2-2 26 0,2-4-323 15,0-1 35-15,1-1 72 0,-1 1 31 0,-5-9 29 16,0-2 16-16,2-4 32 0,-1-1 13 15,3-2 6-15,-2-6 35 0</inkml:trace>
  <inkml:trace contextRef="#ctx0" brushRef="#br0" timeOffset="-70657.66">15932 14793 290 0,'3'-24'501'16,"1"2"-103"-16,2 0 56 0,-1-2-55 16,2 2-15-16,2 2-30 0,4 1-30 0,1-1-25 15,4 2-31-15,4 3-23 0,-1 3-18 0,2 3-19 16,2 1-21-16,8 4-14 0,-18 4-10 15,6 0-24-15,27 13 3 0,-23 2-13 0,-2 0-19 16,-2 4-3-16,-6 1-16 0,-4 3-5 16,-2 2-9-16,-4 3-20 0,-5-14-7 15,0 7 12-15,-14 29-8 0,3-26 1 0,0-2-23 0,-7-4 2 16,-1-1-1-16,2-3-2 0,-6 1-30 0,1-2-26 16,0-5-40-16,-5-3-55 0,8-2 13 15,9-3-95-15,-4 0-38 0,-16-14-40 16,17 3-44-16,5-1 28 0,3-3-242 0,2 1 42 15,3 2 38-15,0 2 25 0,12-17 11 0,1 9 71 16,1-1 7-16,3 1 40 0,0 2 2 0,5 0-21 16</inkml:trace>
  <inkml:trace contextRef="#ctx0" brushRef="#br0" timeOffset="-69870.55">16362 14652 963 0,'6'5'345'0,"1"7"61"15,-2 4 5-15,-1 7-7 0,1-1 2 16,-3 5-13-16,0-1-24 0,0 3-36 0,2-2-17 15,-1 0-33-15,4-2-11 0,-1-3-16 16,1 1-33-16,2-4-24 0,1 1-22 0,0-7-30 16,1-2-7-16,1-2-22 0,-1-5 1 15,-4-3-12-15,-7-1-25 0,12 0-10 0,15-11-47 16,-12 0-21-16,-1 0-26 0,3-4-10 0,-1-3-15 16,-2-5-15-16,-4 1-13 0,0-1-5 15,1-2-2-15,-2 1 1 0,0-4 11 0,-2 2 11 16,2 4 2-16,-3 4 14 0,1 2 14 0,-2 7-2 15,-5 2 11-15,2 5 28 0,-2 3 37 16,0 4 5-16,-2 0 30 0,0 11 4 0,-3 1 9 16,2 2 10-16,3 0-12 0,-2 1 20 0,0 2 10 15,2-11-10-15,0 5-12 0,0 1 2 16,0 3-1-16,0-3-4 0,14 9-14 0,-8-12-6 16,-1-7 5-16,1 0-11 0,2-2-2 0,-2-4-28 15,1-2-18-15,-7 1-35 0,11 0 0 16,20-16-57-16,-15 8-28 0,-1-4-27 0,1-2-35 15,-3-2-20-15,-1-1-27 0,-1-4 16 0,-2 2 18 16,3-3-32-16,-4-4 10 0,-3 0 11 16,4 1 4-16,-6 0 30 0,3-3-5 0,-2-1 35 15,-3 3 11-15,-1-1 11 0,0 1 9 16,2 4 7-16,-2-3 119 0,0 13 22 0,0-3 18 16,0-1 2-16,0 2-4 0,0 5-12 0,0 9 3 15,-6-11 24-15,6 14 4 0,-3 3 16 16,1 1-1-16,-3 13 13 0,-2 8 0 0,5 2 0 15,-3-1-13-15,1 2 35 0,0 1-11 0,-1 5-27 16,3-1-5-16,0 0 3 0,2 0-8 16,-3-5-14-16,3 3-6 0,0-19-16 0,0 5 2 15,0 0-20-15,0 0-4 0,0-3 9 0,0-2 18 16,0-5-27-16,0-3 3 0,0-7-16 0,0 0-2 16,10 5-14-16,-8-7-18 0,-2-4 1 15,7-8-25-15,-3-4-10 0,6-2 23 16,-2-2-20-16,3 3-3 0,3-1-4 0,-1 2-8 15,3 2 20-15,0 3 1 0,0 5 2 0,1 0-4 16,4 3 14-16,-1 3-7 0,-2 1 1 16,-7 1-1-16,3 0 13 0,13 16-5 0,-12-5 17 15,1-1-7-15,-5 2 15 0,-3 1-15 0,-2 1 13 16,-1 2-4-16,-4-4 4 0,-1-12 4 16,0 12 22-16,-15 19-2 0,3-18 3 0,-3 0-21 15,-6-2-9-15,4 0 11 0,-4-1 4 0,-1-2 8 16,-3-1-37-16,3-2-35 0,2-2-37 0,-1-3-31 15,14 0-49-15,-6 0 17 0,-7-13-140 0,10 1-34 16,4 1-42-16,6 3 32 0,14-18-213 16,1 8-1-16,2-1 46 0,2-1 48 0,6-3 34 15,0 3 20-15,2-5 34 0,-2 2 5 16,-2 0 41-16,-2 1 22 0,-1-2 6 0</inkml:trace>
  <inkml:trace contextRef="#ctx0" brushRef="#br0" timeOffset="-69470.99">17234 14587 290 0,'8'-24'402'0,"-1"-3"-48"0,0 3-14 16,0 5 4-16,-3-2-45 0,1 10 25 15,-5 4-9-15,0 7-16 0,-3-5 9 0,-1 7-2 16,-2 10-6-16,-2 4 11 0,2 5-19 0,-3 3-28 16,5 6 42-16,1 0-15 0,3 2-18 15,0-15-17-15,0 11-14 0,0 4-26 16,16 36-22-16,-8-34-19 0,2 0-13 0,-1-2-19 0,-5-5-14 16,5-2-21-16,0-1-22 0,-2-2-24 15,2-5-22-15,1-2-21 0,-4-6-22 0,3-2-1 16,-1-5-68-16,-8-2-34 0,8 0-14 0,3 0-10 15,15-18-23-15,-14 6-6 0,-1-2-5 16,0-4-6-16,-4 0-12 0,6-1 18 0,-1 0 0 16,-3 0 18-16,0-1 1 0,-4 4 14 15,1-1 91-15,-1 7 21 0,-1 1 18 0,-2 4 21 16,0 0 3-16,0 4 24 0,-2 1 33 0,0 0 30 16,0 0 7-16,6 16-2 0,-7 2 6 15,1-9-13-15,0 4 17 0,0 4-14 0,0 2-12 16,0-1-19-16,0-1-7 0,0-1 6 15,0-3-6-15,0-3-60 0,0 0-27 0,0-4-26 16,0-6-27-16,0 0-54 0,-5 11-53 0,9-13 16 16,8-6-134-16,-6-2-28 0,0-2-34 0,3-5 32 15,0 0-244-15,-3 0 37 0,-1-3 20 16,-2-1 75-16,3-1 25 0,-2 1 13 0,-1-1 27 16,1 2 48-16,-4-1 1 0,7 3 23 15,-7 11 268-15</inkml:trace>
  <inkml:trace contextRef="#ctx0" brushRef="#br0" timeOffset="-69352.69">17582 14691 1257 0,'-16'-22'280'0,"9"14"-14"0,2 2 23 0,-4-4-35 15,-1 5 23-15,3 1-36 0,-1 1-15 16,0 3-35-16,3-1-18 0,-4 1-15 0,9 0-43 16,0 0-12-16,-5 0-137 0,5 0-36 0,-12 13-58 15,12-8-47-15,4-3 16 0,5 8-242 16,3 2-8-16,2-2 9 0,3 1 17 0,5 2 51 16,1-4 10-16,5-1 12 0,-2 1 16 0</inkml:trace>
  <inkml:trace contextRef="#ctx0" brushRef="#br0" timeOffset="-69079.44">17767 14764 599 0,'3'-2'397'16,"2"1"-17"-16,-1-2-53 0,-1 2 47 0,-1-4-11 16,-2 3-6-16,3-2-20 0,-2 1-17 0,-1 1 0 15,-1 0-38-15,-2 0-6 0,-1 2-16 0,0 0-15 16,-11 6-8-16,2 2-22 0,-3 5-22 16,3 1 26-16,-1 3-17 0,4 4-14 0,1 0-9 15,1 3-14-15,2-1-9 0,3 0-20 0,-1-5-6 16,4 4-4-16,0-12-25 0,13 18 1 15,-5-14-4-15,1-2-19 0,3-3-17 0,3-3-32 16,-1-1-27-16,4-2-1 0,-8-3-93 0,6 0-76 16,2 0-33-16,24-14 19 0,-22 7-141 15,3 5-54-15,3-1 33 0,0-2-245 0,-2 2-7 16,4 1 21-16,0-1 62 0,-10 3 48 16,7 0 36-16,3 0 31 0,2 0 46 0,3 0 21 15,1 0-3-15,0 0 30 0,1 0 3 0</inkml:trace>
  <inkml:trace contextRef="#ctx0" brushRef="#br0" timeOffset="-68590.66">18835 14446 1023 0,'3'-4'390'16,"-1"4"8"-16,-1 5-34 0,0 2-8 16,-1 16-8-16,0-9-5 0,0 9-16 0,0 6-15 15,0 3-1-15,0 6-19 0,-12 38-24 0,10-37-24 16,-2-1-28-16,-1-2 3 0,3-1-26 0,-3-2-19 15,3-2-42-15,-1 1-15 0,2-6-23 16,1-2-38-16,0-8-32 0,0-7-55 0,0-9-66 16,0 0-52-16,15 8 14 0,-8-10-132 15,7-7-35-15,3-5 27 0,-1-3-234 0,-2-5-34 16,-1 2 56-16,1-5 41 0,-1 1 35 16,1-1 28-16,3 1 15 0,0 1 33 0,2 1 20 15,-3 2 209-15,1 2 9 0</inkml:trace>
  <inkml:trace contextRef="#ctx0" brushRef="#br0" timeOffset="-67731.83">19058 14718 1478 0,'11'-11'288'0,"-2"-1"-20"0,-1 5-33 15,-4 2 23-15,-3 1-13 0,-1 4 20 0,-3 0-13 16,-1 0-1-16,-2 3-19 0,-9 1-1 0,-3 3-11 16,-1 4-1-16,-4 0-18 0,-2 1 0 15,5 1-8-15,-1 1-12 0,-1 2-2 0,0 0-9 16,2-2-36-16,0 4 15 0,2-2-31 0,6 0-12 16,-1 3-3-16,3-5-28 0,4 1 2 15,5-2 1-15,1-6-25 0,0 4-6 0,19 12-4 16,-6-10 14-16,4-6-6 0,1 3-5 0,3-4-4 15,2-1-26-15,2 0-6 0,2-1-25 0,1-2 4 16,0-1-21-16,-14-1-8 0,6 0-8 16,3 0-8-16,26-15 5 0,-26 8-7 0,-3-4-4 15,1-2-9-15,-4-1 6 0,1-3-2 16,-2 0 2-16,-3-4-1 0,-2 1 9 0,0 0-5 16,-2-1 16-16,-3 4 12 0,-1 2 9 0,0 4 6 15,-3-1 15-15,-2 12-8 0,0 0 10 0,0 0 27 16,-12-12 5-16,8 14 11 0,-1 0 6 15,-6 11 16-15,-3 3-14 0,3 1 22 0,-1 5 0 16,3 1 8-16,0-3 9 0,2 4-16 16,0-2-6-16,7 0-8 0,0 0-4 0,0-13 13 15,0 3-7-15,15 16-2 0,-7-14-1 0,3-4-3 16,3-1-15-16,0-4 8 0,0-2-12 0,-1-3-14 16,-3 0-4-16,17-12-24 0,-2 3-36 15,-6-4-4-15,-2-2-11 0,2-2-14 16,-2-2-22-16,-4-3-7 0,-1 2 9 0,2-2 5 15,-5 1 13-15,2 4 8 0,-3 4 6 0,-2 2 2 16,-3 6 14-16,-1 1 16 0,-4 6 20 0,1 0 20 16,-1 2-5-16,0 3 17 0,-2 9 4 0,1 3 22 15,1-2-6-15,1 1 13 0,1 1-6 16,0-10-7-16,0 3 14 0,10 17-14 16,-5-16 9-16,3-2-5 0,0-6 13 0,-1 0-5 15,1-3-5-15,0-1-32 0,-8-1-1 0,13 0-1 16,14-13-18-16,-12 6-9 0,3-5-12 15,-2-1-10-15,0-4 6 0,0 1-15 0,1-5-6 16,-3 0 5-16,1 0-10 0,-2 4 17 0,-1 1 3 16,-3 3 7-16,-2 5-5 0,-2 0-7 15,0 2-5-15,-2 3 11 0,0 2 10 0,-3 1 11 16,0 0-17-16,0 0 18 0,3 14 9 0,-3 5-10 16,2 8 5-16,1-1 20 0,1 5 23 15,-1 2 6-15,7 5 3 0,-2 6 6 0,3 9 14 16,2 1-9-16,-3 3-7 0,0 1 36 15,-2-2-20-15,-2-1-3 0,-2-3-9 0,-2-5-2 16,-2-26-15-16,-16 37 18 0,4-28 12 0,-3-1-29 16,-6-6 13-16,-1-4-3 0,-2-7 4 0,-2-3 2 15,-6-5-5-15,16-4-4 0,-7 0-2 16,-26-14-9-16,26 4 5 0,1-3-24 0,2-4 18 16,4-1-16-16,1-3-9 0,5-4-10 0,5-4-15 15,5 2-27-15,-2-1 1 0,2 14 3 16,11-25-45-16,1 14-12 0,-1 1-15 0,4-2-25 15,0 4-28-15,4-1-28 0,1 2 20 0,4 0-105 16,0 4-41-16,-2-6-37 0,2 3 32 16,-1 0-246-16,-4 3-6 0,-2 2 55 0,1-2 28 15,0 2 33-15,2-1 61 0,-1 1-9 16,3 0 64-16,1 4-17 0,3-4 67 0,3 4-35 16</inkml:trace>
  <inkml:trace contextRef="#ctx0" brushRef="#br0" timeOffset="-66796.86">21423 14402 860 0,'10'-18'310'0,"0"0"-35"0,1-1 3 16,-2 2-22-16,-1 0-3 0,0-4-30 0,-6 4 42 15,2 1-26-15,-2 4-21 0,-2 2-9 16,0 10-35-16,0 0-21 0,-11-15-5 0,5 14-14 16,-2 0-8-16,-12 6 4 0,0-1-13 0,-2 5-1 15,-1 3-7-15,2 1-2 0,0 1-6 0,-1 0-10 16,2 2-19-16,1 2-5 0,0-2-4 16,3 2-4-16,0-2-4 0,4 0-9 0,2-3-4 15,0-2-10-15,6-1 2 0,2-2-5 16,2-2 3-16,0-6 1 0,0 0-10 0,0 7-3 15,15 1-1-15,-10-3-8 0,6 2 7 16,-2-2-5-16,-2 1-17 0,1-3 16 0,-3 0-16 16,0 1 3-16,-1 1-2 0,5 5 8 0,-2 0-8 15,-3-2 9-15,-1-2-9 0,-2 3 8 0,0-1-9 16,-1 0 3-16,1-1-2 0,-1 2 5 0,0 3-4 16,-12 16 8-16,6-14-8 0,2-2 8 15,-3-2-12-15,2-1 5 0,-1 0-16 0,1-4 4 16,1 2-8-16,1-4-17 0,-1 3-10 15,0-4 12-15,1 1-20 0,1 1-17 0,1-2 0 16,-1 0 17-16,1 1 1 0,0 0 2 0,0-1 14 16,1-1-1-16,0 2 2 0,0-2 5 0,0-1 3 15,0 0 3-15,0 0 1 0,0 10 31 16,0-3 3-16,0 1 6 0,0 5-1 16,0 3 19-16,0 2 8 0,0 4-14 0,-9 19 17 15,2-19 3-15,1-3-9 0,-3 5 21 0,0 0-1 16,2-2 0-16,-3 1-9 0,-2 2-6 0,1-2 1 15,-1-1 2-15,-1 2-8 0,0 0-6 16,-2-3 5-16,2 4-5 0,0-5-5 0,1 3-10 16,3 1-8-16,-1-2-12 0,7-5 5 0,1 1-3 15,2-11 2-15,0 4-5 0,15 8-9 0,-5-10 5 16,2 0-23-16,-1-4-29 0,-3-3-20 16,2 1 8-16,0 0-58 0,-3-2-23 0,0-1-56 15,-1 0-53-15,13 3 26 0,-19-3-250 0,11 0 9 16,-1 0 31-16,-1 0 35 0,-2 0 17 15,1 0 31-15,3 0 28 0,17-14 28 0,-9 4-10 16,-2 2 65-16</inkml:trace>
  <inkml:trace contextRef="#ctx0" brushRef="#br0" timeOffset="-66217.8">21852 14533 929 0,'-3'-4'339'16,"0"1"-45"-16,1 1 30 0,-2 0 24 0,2-1-24 15,1 0-21-15,0-1-48 0,2-1-6 16,2 0-48-16,8-7-7 0,2 0-37 0,5 2-14 15,0-1-7-15,2 3-18 0,0 1-20 16,1 7-2-16,-11 0-13 0,17 12 5 0,-11-2 3 16,-2 9-6-16,-3 1-4 0,-6 3-11 0,-1 4 1 15,-4-13-17-15,0 6 4 0,0 3-11 0,-17 26 3 16,6-25-7-16,0 1-5 0,-1-5-6 16,-3 1 4-16,2-4-12 0,-2 0 10 0,1-5-9 15,0-1-2-15,1-2-3 0,4-5 8 16,0 1-9-16,2-4 5 0,2 0-4 0,1-1-12 15,4 0-5-15,0 0-14 0,0 0 7 0,0 0-2 16,-4-7-4-16,6 5-1 0,1 1-6 16,1 0 2-16,1-2 7 0,1 6 0 0,0-3-6 15,3 0 9-15,-1 0 2 0,17 9-9 0,-8-1-2 16,-1 1-3-16,-1 4 13 0,-2 0 3 0,-1 1 1 16,0 2 1-16,-7-1 12 0,-1-2-8 15,-4-1 9-15,0-4 1 0,0 5 16 0,0-2-9 16,-16 13 11-16,6-12-4 0,-1-1 1 15,-5-2-8-15,-1-1 0 0,0-3 0 0,-6 0-17 16,0-3-9-16,-2-1-29 0,11-1-25 0,-3 0-57 16,-5 0 10-16,3 0-93 0,-17-16-42 0,24 8-46 15,6-3 26-15,4 2-283 0,0 0 45 16,2 9 40-16,0-10 38 0,21-14 11 0,-9 12 36 16,3-2 34-16,5 1 28 0,0 2 2 15,3 2 24-15</inkml:trace>
  <inkml:trace contextRef="#ctx0" brushRef="#br0" timeOffset="-66023.29">22278 14872 821 0,'14'5'421'0,"-3"1"-62"15,-1 3 47-15,-4 0-26 0,1 6-10 16,-7-2-32-16,4 3-22 0,-3-3-25 16,-1-4-43-16,0 3-10 0,0 4-44 0,-16 17-17 15,10-19-60-15,1-2-44 0,0-1-42 0,0-4-57 16,3-1 2-16,0-1-95 0,0-2-60 0,0-2-48 15,2-2 19-15,-1 1-278 0,1-3 26 16,1 0 29-16,2 1 36 0,10-6 27 0,0-3 31 16,6 0-3-16,6-3 65 0,-2 2-25 15</inkml:trace>
  <inkml:trace contextRef="#ctx0" brushRef="#br0" timeOffset="-65714.83">22807 14581 653 0,'1'-2'392'0,"0"4"-15"0,-1 0-48 16,0 2 53-16,0 1-9 0,-2 13-10 0,2-8-18 15,0 7-5-15,0 4-20 0,-11 28-11 16,6-23-16-16,0 1-41 0,-2 0-26 0,1-2-8 15,2-1-33-15,1-2-11 0,-2-3-14 0,3 1-47 16,0-7-24-16,0-4-39 0,1 0-50 16,0-4-35-16,1 1-57 0,-2-4-38 0,2 0 12 15,0-2-158-15,0 0-76 0,5 0 31 0,-2-1-219 16,0-1 28-16,0-2 40 0,5-7 37 16,0-3 13-16,2-3 45 0,0-2 38 0,2-3 10 15,1-2 53-15,1 3-16 0</inkml:trace>
  <inkml:trace contextRef="#ctx0" brushRef="#br0" timeOffset="-65369.9">22984 14633 957 0,'4'-4'397'16,"-1"3"-52"-16,-1 1 59 0,1 1-7 0,-3 3-38 15,0-1-6-15,0 4-17 0,-3 9-35 0,-1 1-24 16,-1 1-15-16,1-1-35 0,0 0-22 16,-1 2-5-16,0-3-36 0,1-1-6 0,1-2-22 15,2-4 1-15,0-2-12 0,-1-2-23 16,1 0-11-16,1-5-2 0,0 0-27 0,0 0 1 15,11 12-10-15,3-8-22 0,-2-1-3 16,6 1 9-16,-1-1-12 0,0-1-12 0,1 3 2 16,2-2-9-16,0 2 3 0,0 0 0 15,-2 1-9-15,0 1 1 0,-5 1 3 0,0 3 7 16,-4 1-5-16,-3-3 17 0,-4-1-9 16,0 1 16-16,-2-9-22 0,0 10 22 0,-15 14-12 15,3-8-7-15,-2-6 4 0,-4-2 9 16,0-1-9-16,-3 0-24 0,0-3-32 0,-4-3-22 15,13-1-44-15,-5 0-63 0,-2 0 16 0,-22-15-161 16,24 5 28-16,0-1-319 0,2-1 16 16,9-3 77-16,-2-4 51 0,2-1 19 0,3-2 44 15,1-4 21-15,2 1 37 0,0 12 29 16,12-26 11-16,-5 12 11 0,0 2 34 0</inkml:trace>
  <inkml:trace contextRef="#ctx0" brushRef="#br0" timeOffset="-65199.95">22993 14613 1195 0,'7'-2'490'0,"0"0"-36"0,13-3-26 0,0 1-47 16,3 1-33-16,-2-2-56 0,6 3-15 15,-1-2-42-15,1 1-34 0,0 0-62 0,-2 0-97 16,-1 1-4-16,-4-1-166 0,-6 1-71 16,2-1 20-16,-5 3-320 0,-1 0 41 0,-4-2 33 15,3 2 22-15,0 0 28 0,11 0 24 0,-9 0 30 16,6 0 12-16,5 0 20 0</inkml:trace>
  <inkml:trace contextRef="#ctx0" brushRef="#br0" timeOffset="-64665.52">23654 14439 848 0,'-10'-14'422'0,"1"-1"-62"0,1 1 24 15,-3 0-23-15,2-2-20 0,0 4-5 16,3 0-36-16,1 3-12 0,2 2-43 15,1-1-19-15,2 3-18 0,0 5-39 0,0 0-17 16,16-17-6-16,-4 12-25 0,3 1-1 0,4 4-12 16,-9 0-1-16,7 0-18 0,23 14-5 0,-14-2-4 15,-4 1-1-15,-1 3-9 0,-1 1 2 16,1 7-18-16,-5 1-7 0,-2 0 15 0,-3 0-19 16,-4 2 11-16,-2 0-7 0,-2 4-21 15,-1-4 7-15,-2-13-10 0,0 6 10 0,0 0-15 16,0-1 6-16,0-3-10 0,0 0-3 15,-12 7 1-15,10-16 4 0,2-1 8 0,0-2-10 16,0-1 0-16,0-3-20 0,2 0-10 16,0-1-19-16,2-1-3 0,0-2 11 15,7-4-7-15,-2-1 7 0,0 2 5 0,-2 2 13 16,-2 0 12-16,-1 3-10 0,-1-2 7 16,-1 2 2-16,-2 2 10 0,0 0 38 0,0 6 0 15,-3-2 22-15,-4 10 1 0,-3 4-11 0,-2-2-6 16,2 2 3-16,-2 3-20 0,3 3 16 15,-1 1-21-15,5 3-3 0,2-3-2 0,0 2-4 16,3-12 5-16,0 5-2 0,0 7-4 0,18 27-3 16,-12-25-1-16,0-3-2 0,0 2 39 0,-4 1-20 15,0 3 6-15,-2-17-17 0,0 6 11 16,-19 24-7-16,4-25-4 0,-2 1 0 0,-4-2-104 16,-3-4-56-16,-4-1-84 0,-6-3 20 15,-2-2-206-15,-2 0 35 0,-3-6-279 0,-2 0 66 16,-1-2 46-16,-6 1 41 0,-2 1 38 0,23-3 45 15,-17 0 13-15,-9 0 31 0,-7 0 25 16,-8 0 54-16,-4 0 3 0,-4 0 32 0</inkml:trace>
  <inkml:trace contextRef="#ctx0" brushRef="#br0" timeOffset="-64038.36">15924 15930 842 0,'2'-8'403'16,"-4"1"-61"-16,2 3 9 0,0-1-33 15,0 2-43-15,-3 1 6 0,2 5 15 16,-1 1 7-16,-2 19-11 0,2 4-14 0,0 5-21 15,-1 2 7-15,1 3-26 0,0 4-25 0,0 2 25 16,0 6-25-16,0 1-23 0,0 1-20 16,2-2-28-16,-3 2-19 0,3-26-15 0,0 10-12 15,0 4 5-15,0 0-11 0,0-1-11 0,-12 32-53 16,10-41-16-16,0-9 5 0,2 1-23 0,-2-10-42 16,2-5-59-16,-4-4-48 0,2-3 14 15,1-3-122-15,-1-2-48 0,2-2 27 0,-5-12-249 16,5-3-8-16,-7-4 23 0,5-3 37 0,0 0 29 15,-2 1 24-15,4-4 27 0,-2-1 27 16,1 4 24-16,1 14 17 0,0-8 47 0</inkml:trace>
  <inkml:trace contextRef="#ctx0" brushRef="#br0" timeOffset="-63738.54">15885 16015 347 0,'4'-18'483'0,"2"0"-92"16,0 1-40-16,3 2-44 0,1 2 16 0,3-1 0 15,0 2-21-15,5 1-12 0,2 4-25 16,2 1 2-16,3 3-27 0,-14 3-20 0,9 0-14 16,24 18 5-16,-23-5-18 0,0 2-17 15,0 3-10-15,-2 2-7 0,-3 1-2 0,-1-4-22 16,-2 5-32-16,-3 2 8 0,-1 0-14 0,-5 0 11 16,-1-1-21-16,-3-2-14 0,0-12 4 15,-11 18 2-15,2-10-23 0,-2 0-14 0,-3-3-7 16,-1-2-8-16,-4 0-27 0,-1-4-32 0,0 0-40 15,0-4-39-15,1-2-16 0,2 0 12 16,11-2-135-16,-6 0-47 0,-8-11-63 0,8 1 31 16,12 0-235-16,-4 1 39 0,4 1 49 0,0-1 49 15,0-1 22-15,23-19 13 0,-6 15 24 0,4 1 67 16,4-1-3-16,2 2 2 0,2 4-14 16</inkml:trace>
  <inkml:trace contextRef="#ctx0" brushRef="#br0" timeOffset="-63312.9">16564 16026 376 0,'-2'-6'486'0,"0"1"-88"0,-1-2-42 16,1 2-47-16,-1 0 23 0,1-1-31 0,0 4-11 15,2-2-15-15,-2-1-16 0,0 2-32 16,1 1-26-16,1 1-20 0,1 2 7 0,1 1-6 16,6 10-6-16,2 3-6 0,-1 4-12 0,2 2 4 15,-1 4 8-15,0-1-9 0,1-2-18 0,-1 7-12 16,-2-5 15-16,-3 1-12 0,3-2-24 16,-6 3-7-16,2-5-10 0,-4-2-9 0,0-9-10 15,0-1 8-15,0 1 13 0,0 0 0 16,-12 5 4-16,8-11-11 0,1-1 0 0,-3-3-34 15,2 0 8-15,-2-3-18 0,2-1 1 0,-5-9-5 16,3 4-40-16,5-2 0 0,0 0-18 16,1 1-29-16,0-3-10 0,13-20-16 0,-5 13-26 15,6 1-28-15,-1 0-20 0,6 0 11 0,-2 4-118 16,3-1-36-16,-3-1-42 0,3 3-27 16,0 3 34-16,1 2-239 0,-4 3 16 0,4 0 42 15,-1 1 47-15,-5 0 51 0,-4 2 23 16,7-1-3-16,-6 1 32 0,-5 1 52 0,-7 2-18 15,0 0 0-15</inkml:trace>
  <inkml:trace contextRef="#ctx0" brushRef="#br0" timeOffset="-63137.43">16914 16044 436 0,'0'0'372'0,"0"0"-14"16,7 0-10-16,2 12-44 0,-9-7 73 0,-2 0-7 15,2 2-9-15,-4 10-8 0,4-7-31 16,0 6-16-16,-6 22-13 0,6-15-33 0,0-2-24 16,-1 1-30-16,0-1 3 0,-1-2-59 0,2-11-48 15,0 2-47-15,0-1-54 0,0 1-42 16,0-2-47-16,0-1 9 0,0-7-107 0,0 7-46 15,0-7-75-15,0 0 31 0,-11 6-249 0,11-9 38 16,0-3 51-16,0 0 23 0,3-14 51 16,-3 9-4-16,0-7 38 0,8-23 13 15,-5 15 32-15,1-3 0 0</inkml:trace>
  <inkml:trace contextRef="#ctx0" brushRef="#br0" timeOffset="-63033.15">16957 15884 430 0,'-2'-5'312'0,"-3"2"-68"0,2 2-27 15,0 1-63-15,0 1-61 0,-1 2-38 0,2-1-8 16,1 3-251-16,1-1-93 0,5 11-14 0,-3-4 7 16</inkml:trace>
  <inkml:trace contextRef="#ctx0" brushRef="#br0" timeOffset="-62721.82">17034 16036 386 0,'2'2'410'0,"0"1"-12"0,0 2-59 16,0 1 61-16,3 9-24 0,-1 5-27 0,1 3-5 15,-1 3-15-15,1-3 3 0,1 6-37 0,0-2-11 16,0 2-38-16,2-2-8 0,-1 0-11 16,0-3-48-16,0-2 5 0,-2-4-39 0,-1-2-17 15,0-4 5-15,0-3-14 0,-3-2 30 0,1-2-5 16,0-4-26-16,3-1 11 0,-5 0-28 16,0 0-10-16,17-17-5 0,-6 3-12 0,-3-2-18 15,1-4-11-15,2-2 1 0,1-3-5 16,-3 0-36-16,1-3-36 0,0-1-2 15,-2 4-32-15,-1-1-17 0,2-1-9 0,-1 5-32 16,-2 5-33-16,-2 1-17 0,1 8 17 0,-1 0-120 16,-4 3-17-16,3 1-29 0,1 4 28 0,-4 0-220 15,0 0-27-15,0 0 50 0,0 0 67 16,5 12 0-16,4-4 53 0,5 4-3 0,1-1 19 16,-1 1 39-16,5 1 34 0,2-1-27 15</inkml:trace>
  <inkml:trace contextRef="#ctx0" brushRef="#br0" timeOffset="-61890.28">17567 16229 523 0,'4'-2'475'16,"-2"-2"-83"-16,0 1 30 0,-2-2-7 0,0-2-31 15,0 2-16-15,0-3-25 0,-5-7-22 16,-1 1-36-16,-4 3-20 0,1 1-15 0,-1 1-28 16,-2 4-7-16,1 3-31 0,11 2-21 0,-29 10 3 15,11 1-10-15,2 6-25 0,0 2 10 16,3 3-10-16,4-2-31 0,-1 4 4 0,2 5-18 15,3-7-1-15,4 1-3 0,1-13-19 16,0 3-18-16,0 3 17 0,10 9-23 0,-4-18-19 16,3-2-19-16,-3-3-15 0,2-2-11 0,1-2-22 15,-1 2-9-15,18-15-9 0,-10 4-6 0,-3 0-15 16,1-5-16-16,1-1 10 0,-1 0-14 0,-5-3-12 16,3 4 16-16,-5-1 16 0,-1 0 5 15,-1 7-2-15,-2 2 19 0,0 1 15 0,-1 2 0 16,0 3 16-16,-2 2 7 0,-2 2 45 15,2 3 10-15,-2 2 1 0,1 8 5 0,1-5-3 16,-5 24 1-16,5-13-1 0,0-1-3 0,0-10 0 16,0 5 0-16,10 18 5 0,-3-16 6 15,-2-4-5-15,4-1-13 0,-1-3 11 0,6-3-7 16,-5-3-6-16,0-1 8 0,1-2-14 16,-10 0-15-16,20-11-16 0,-3 2-13 0,-5-4-6 15,1-4-13-15,-8-2-16 0,7 2-8 16,-1-7 8-16,-3-1 5 0,-1-1-49 0,-1-3 8 15,1 4-6-15,2-6-6 0,-5-1 5 16,4 0 12-16,-5 1 38 0,1 3 4 0,1-1 44 16,-2 1 28-16,1 5 23 0,-3 3 19 0,1 3 8 15,-2 10 4-15,0-1-6 0,0 0 0 0,0 8-8 16,0-6 5-16,0 6-2 0,-11-7 15 16,2 18-4-16,2 5 4 0,-1 2 22 0,1 7 1 15,1 5 1-15,0 1 14 0,0 3-18 16,3 4 0-16,-1 0-3 0,3 2-17 0,1-1-3 15,0-20-2-15,10 37 5 0,0-22-6 0,3-1-3 16,1-6-10-16,0-2-4 0,1-3-9 16,0-4-6-16,3-3-3 0,-2-3 23 0,4-7-6 0,-10-5-4 15,7 0-6-15,21-14-63 16,-18 2-6-16,0-2-16 0,-2-4 3 0,-3-2 5 16,0-2-12-16,-1-2-5 0,-1 3 3 0,-1 0 11 15,-3-2 8-15,-1 4 5 0,-2 2-15 0,-3 4 23 16,-3 4-15-16,0 9 5 0,0 0 2 15,-12-4 10-15,7 8 20 0,-5 7-3 16,-2 3 4-16,1 4-1 0,0 1 15 0,0 4 8 16,2-2-10-16,0 4-7 0,6 1 11 15,-1 2 19-15,3-6-4 0,1-11 2 0,0 4-17 16,12 24 0-16,-1-23-7 0,3-2 7 16,1-2-6-16,2-2-18 0,0-4 5 0,1-5-36 15,-10-1-21-15,18-11-44 0,-10 0-49 0,0 0 14 16,-2-5-141-16,-3-1-80 0,-3-1 32 15,1-3-293-15,-4-1 55 0,-3-1 46 0,-2 11 54 16,0-7 12-16,0-2 17 0,-14-26 56 0,7 23 20 16,-3 0 13-16,-3 0 40 0,0 6 32 15,-4 0-28-15</inkml:trace>
  <inkml:trace contextRef="#ctx0" brushRef="#br0" timeOffset="-61725.84">17780 16180 415 0,'-12'0'616'0,"5"-1"-110"0,0 1-44 15,2-2-71-15,2 0-56 0,1 1-30 16,2-1-55-16,2 0-15 0,3 1-18 0,1-3-51 16,11 1-53-16,4-3-13 0,4 2-135 0,0 0-79 15,-2 0-110-15,7 1 20 0,-16 3-286 16,11 0 56-16,6 0 6 0,2 0 64 0,37 14 36 16,-36-10 7-16,5 2 9 0,-2 1 12 15</inkml:trace>
  <inkml:trace contextRef="#ctx0" brushRef="#br0" timeOffset="-61466.59">18743 16064 1232 0,'8'-14'456'0,"-3"5"-52"0,-1 2-58 0,-3 5-38 16,2 1-2-16,-1 7-9 0,0 11-6 15,0 4-28-15,-1 8 13 0,-1-13-28 0,0 11-1 16,0 5-13-16,0 6-33 0,0 2-3 0,-13 43-23 15,10-41-17-15,0-2-13 0,-1-5-15 16,2 2-14-16,-1-8-66 0,2 3-49 0,-1-6-55 16,0-6-43-16,2-11 8 0,0-2-182 15,0 0-74-15,6-2 31 0,0-7-283 0,6-7 80 16,-2-2 33-16,3-6 31 0,0-1 39 0,-1-3 30 16,1-5 26-16,3-1 16 0,0-2 35 15,0 3-10-15,3-1 15 0</inkml:trace>
  <inkml:trace contextRef="#ctx0" brushRef="#br0" timeOffset="-60572.63">19037 16260 553 0,'10'-8'411'16,"-1"5"-69"-16,-5 1 80 0,-2 4-16 0,-4 1-26 16,-2 2-26-16,-7 7-35 0,-2 0-14 15,-3 2-25-15,-1-1-30 0,-3 1-21 0,-1 0-32 16,-1-2-11-16,-2 1-26 0,1 1-12 16,2-4-25-16,-2-3-6 0,3 3-23 0,3-3-25 15,0-4-32-15,2 4-8 0,3-3-19 16,4-3-18-16,2 1-37 0,0-2-14 0,6 0-7 15,0 0-6-15,0 0 20 0,-8-5 7 0,8 4-15 16,2 0 2-16,-1 1-20 0,-1 0 8 16,0 0 7-16,0 0 13 0,0 0 4 0,26 14 55 15,-11-2 13-15,-3 1 5 0,3 3 0 16,-1 1 5-16,4 0 20 0,-3 2 6 0,3-4-5 0,-2 1-4 16,6-3-2-16,0 2-12 0,-2-2-6 15,3-5 5-15,0-2-2 0,-2-2-11 16,-12-4 8-16,6 0-6 0,3 0-2 0,21-13-6 15,-18 7-2-15,-1-6-9 0,-3-3-13 0,2-2-9 16,-3 0 9-16,1-2-5 0,-4-3 3 0,1-2-1 16,-3 4 8-16,3 1 6 0,-6 5 10 15,-1-1 15-15,-2 6-5 0,-3 1 2 0,-2 6 10 16,0 2-6-16,-6 2 14 0,-3 8 2 0,-1 4 11 16,-2 4 11-16,1 2-7 0,1 4 2 15,1 0-9-15,0 2 13 0,3-3-12 0,0 0-6 16,4-4 0-16,1 2 6 0,1-13-12 15,0 4 2-15,0-3-8 0,15 15 12 0,-6-18-14 16,1-4 8-16,1-2-26 0,-3 0-12 0,6 0-19 16,21-18-13-16,-16 5-7 0,3 1-7 15,-4-4-3-15,1-1-15 0,-1-1 6 0,-1-4-6 16,2-1 12-16,-2 3-1 0,-2 3 19 16,-3-3-6-16,1 7 9 0,-3-1 12 0,-1 3-5 15,-2 4 1-15,-3 4 21 0,-2 3 8 0,-2 0 16 16,-2 7 1-16,1-1 6 0,0 0-10 0,0-1 4 15,-3 13-1-15,2-7 1 0,2-11 9 0,0 11-1 16,0-2 1-16,0 0-4 0,12 13-9 16,-1-12 0-16,-3-2-3 0,2-4-12 15,-1-2 0-15,1 0 17 0,-1-1 0 0,-9-1-17 16,14 0-7-16,20-12 10 0,-16 4 1 0,0-2-7 16,-2-2-15-16,1 2 13 0,-1-5-4 0,0 2-2 15,1-2-6-15,-4 1 12 0,-2 4-18 16,-4 3 5-16,0 0 6 0,-2 3-8 0,-2 4-6 15,-3 0 13-15,0 0-13 0,0 8 3 16,-4 5 9-16,-2 8 3 0,-2 3 19 0,5 8 15 16,2 6-4-16,1-16 10 0,0 11-1 15,0 8-5-15,0 6 12 0,0 1-5 0,0 1 7 16,0-1-8-16,-11 45 5 0,0-53 3 0,0-3 9 16,-2-6-15-16,-6-2-1 0,-1-7 14 15,-1-2-10-15,-3-8-6 0,-3 0 23 0,0-4-4 16,-4-4-8-16,17-4-8 0,-7 0-1 0,-3 0 22 15,-21-19-19-15,26 1 2 0,2 0 1 0,6-5-9 16,3-2-18-16,8 10-4 0,0-7-28 16,13-34-55-16,-1 23-32 0,6-7-21 15,3 1-35-15,5-2-39 0,5 1 19 0,3 3-108 16,5-1-17-16,5 3-26 0,2 3 29 0,4 2-280 16,4 3 41-16,-1 1 36 0,2 4 64 0,-4 2 33 15,6 0 28-15,0 4 8 0,-4 1 18 16,4 1 52-16,-1 2 18 0,2-1 9 0</inkml:trace>
  <inkml:trace contextRef="#ctx0" brushRef="#br0" timeOffset="-59986.44">21076 15966 1012 0,'10'-20'448'0,"-5"2"-24"0,-4 7-65 0,-1 11-20 16,0-6-32-16,-20-1-15 0,-1 9-23 0,9-2-9 15,-27 17-9-15,15-7-25 0,0 6-25 0,-1 1-6 16,3 5-20-16,0 1-27 0,1 0-16 0,3 1 0 16,0-1-13-16,4 0-26 0,3-3-14 15,1 3-13-15,5-4-14 0,4-1-9 0,1-11-2 16,0 4-18-16,13 7 7 0,1-8-23 16,0-3 7-16,2-3-11 0,0-1 2 0,0-2 5 15,4 1-3-15,0 0-6 0,0-2 4 0,2 3 0 16,-4-1-8-16,-6 1-3 0,-2 0 8 15,-3 1-12-15,-1 1 5 0,-1-1 1 0,-1 2 6 16,4 6-13-16,-4-3 13 0,-4 3-2 0,0-12 8 16,0 8-1-16,0 4 1 0,-13 19-3 15,3-16-3-15,-1-1 9 0,-3 0 1 0,1 2-6 16,-2-5 9-16,1-1-4 0,0-1-2 16,1 0-11-16,1-1 10 0,3-3-15 0,2-2 10 15,1 0-9-15,4-1 6 0,-2 1-5 0,0-1-3 16,2 1 3-16,0-2-2 0,1 1-9 0,0-1 0 15,1-1 0-15,0 0 2 0,0 0 1 0,0 0-9 16,0 0 14-16,0 6 5 0,16 13-12 16,-12-8 10-16,1 4 7 0,-1 2 10 15,-4 2 7-15,0-9 1 0,0 6 6 0,-12 23 0 16,6-13 1-16,-3-1 9 0,0-1 0 0,-2-1-9 16,-1 1 5-16,1-1 0 0,0-3-7 15,-1-2-6-15,4-1-6 0,-1-6-17 0,1 3-22 16,2-2-16-16,1 0-17 0,3-5-39 15,0 0 0-15,1-1-19 0,1 1 10 0,0 0-80 16,25 15-30-16,-8-12-18 0,6-2-9 0,5-1 12 16,0 1 23-16,4-5-101 0,2 1-86 15,3-4-74-15,-3 1 41 0,-16-1 45 0,6 0 27 16,29-12 17-16,-26 5-3 0,2-5 37 16,-1 2 1-16</inkml:trace>
  <inkml:trace contextRef="#ctx0" brushRef="#br0" timeOffset="-59410.91">21470 16232 458 0,'1'-4'435'0,"0"1"-19"15,-1-2-65-15,0 0-47 0,2-1 36 0,2 1-22 16,4-8-41-16,2 3-20 0,3 1-27 16,0 0-18-16,1 3-20 0,2 2-16 0,1 4-14 15,-8 0-7-15,21 13-12 0,-11 0-5 0,-6 6-2 16,-4 3-15-16,-4 2-10 0,-4 1-4 15,-1-13-9-15,0 7-23 0,-13 25-9 16,5-22-1-16,-3-1 2 0,0-4-13 0,0 0-4 16,-3-2-10-16,3-3 6 0,-2-2-5 15,4-5-15-15,1 2-3 0,1-3-3 0,0-1-6 16,2-3-8-16,1 0 0 0,0 0-6 16,2 0-3-16,2 0-21 0,0 0 4 0,0 0-7 15,-2-3 4-15,4 3-11 0,1 0-2 0,1 0 11 16,1 0 12-16,2 0 1 0,11 5-2 0,-3 3-6 15,-1 1 13-15,4 1 5 0,-3 4 0 16,-1-1 25-16,-3 2-2 0,-2 1 4 0,-2 1 8 16,-3-3-5-16,-4 6 11 0,0-12 13 15,-13 15-15-15,6-15 13 0,-6 4-15 0,-1-3 14 16,-5 2-10-16,2-3-9 0,-5-3-13 16,0-3-8-16,12-2-37 0,-6 0-35 0,-2 0-33 15,-18-11 8-15,21 3-164 0,2 0-44 0,5-5 28 16,5 5-294-16,2-2 36 0,1 10 29 0,0-14 37 15,14-13 43-15,-3 11 27 0,4 3 40 16,2 2 4-16,4-2 27 0,1 5 3 0,2-1-1 16</inkml:trace>
  <inkml:trace contextRef="#ctx0" brushRef="#br0" timeOffset="-59261.01">21817 16559 456 0,'18'14'479'16,"-2"1"-88"-16,-5 3 17 0,1 0-35 15,-5-1-43-15,0 0-47 0,-3 1-20 0,-4-1-34 16,0-4-28-16,0-13-36 0,0 9-36 15,0-1-27-15,0-1-12 0,0-7-128 0,0 7-40 16,0-7-71-16,-9 8 16 0,9-8-285 0,-1-3-39 16,4-2 51-16,-2 2 41 0,3 0 25 15,-1-2-23-15,13-8 17 0,-3-1 72 0</inkml:trace>
  <inkml:trace contextRef="#ctx0" brushRef="#br0" timeOffset="-59030.03">22329 16290 1210 0,'1'4'497'0,"0"4"-65"16,-2 0-14-16,0 11-47 0,1-7-28 15,0 6-26-15,-12 28-39 0,9-17-12 0,-2-1-41 16,3-5-13-16,-1 3-35 0,1-2-16 16,1-5-54-16,0-4-22 0,-1-4-48 0,2-2-33 15,-1-3-24-15,1-6-33 0,0 0 5 0,0 0-148 16,9 5-44-16,-6-6 24 0,10-7-201 0,-5 0-70 15,5-5 14-15,0 1 38 0,2-3 31 16,4-2 28-16,-3-3 36 0,-1-1 10 0,-1 1 14 16,3-2 10-16</inkml:trace>
  <inkml:trace contextRef="#ctx0" brushRef="#br0" timeOffset="-58713.18">22558 16310 315 0,'9'-12'441'0,"-1"7"-39"0,-6 2-62 16,-1 3 62-16,-1 3-9 0,-3 2-30 15,0 0-26-15,-4 8-20 0,-3 0-25 0,-1 4-19 16,0 0-34-16,0 0-25 0,1 0-6 0,1-1-23 15,1 0-28-15,2-2-6 0,2-4-27 0,1-1 2 16,2-3-11-16,1 0-11 0,0-6-26 16,0 0-6-16,11 12 2 0,-6-11-20 15,12 6 12-15,1-4-22 0,2 2 4 0,0-2 5 16,1 4-20-16,5 0 0 0,-5 0 7 0,-2 3-27 16,-1-2 4-16,-1 8-6 0,-5-3-4 0,-2 0 19 15,-3 2 8-15,-3-4-27 0,-3-1 15 16,-1-10-2-16,0 13 21 0,-16 13-7 0,3-14-13 15,-3-5-8-15,-5 0-4 0,-3-1-14 16,-1-6-29-16,11 0-41 0,-5 0-45 0,-5 0 11 16,-26-13-145-16,24 5-64 0,3-6 29 15,-1 4-309-15,2-2 53 0,3-3 43 0,3-1 24 16,4-2 62-16,4 0 16 0,1-5-3 0,5 0 41 16,2 11 51-16,0-5 41 0,15-24-32 15</inkml:trace>
  <inkml:trace contextRef="#ctx0" brushRef="#br0" timeOffset="-58549.25">22580 16279 1033 0,'17'-5'498'0,"-4"2"-22"16,-2 1-42-16,8-1-17 0,-1 3-51 0,-2 0-40 15,5 0-16-15,-11 0-38 0,7 0-39 16,1 0-26-16,1 0-59 0,0 0-68 16,1 0-61-16,-1 0-3 0,-2 0-180 0,15-14-77 0,-17 9 24 15,-1 1-297-15,-5 1 31 0,-2 0 24 16,-1 1 49-16,1-1 37 0,9-2 36 0,0 0 16 15,-3 1 12-15,4 1 25 0,0 0 15 16</inkml:trace>
  <inkml:trace contextRef="#ctx0" brushRef="#br0" timeOffset="-57962.19">23014 15971 631 0,'1'-19'417'0,"1"-2"-68"0,-2 10 49 0,9-16-24 15,-4 8-31-15,2 2-22 0,1-1-21 16,4 3-19-16,-1 6-19 0,1-2-17 0,4 1-38 16,-2 3-9-16,4-1-18 0,3 4-1 0,1 4-27 15,-11 0-2-15,6 0-21 0,25 12-5 0,-19-2-11 16,-2 1 0-16,-2 6 1 0,-2-1-17 16,-2 1-3-16,-2 4-14 0,-1-1 10 0,-4 6-15 15,-4 3 4-15,-1-5-11 0,-1 0-3 0,-2-11 3 16,0 2-37-16,-17 25 8 0,9-20-5 15,3-1-5-15,-3-3 6 0,3 0-1 16,0-5-27-16,0-1 15 0,3-3-3 0,0-2-15 16,0 0 5-16,0-3-4 0,1 2-6 0,0-2-22 15,0-1-2-15,1-1-4 0,0 0-23 0,2-1 12 16,0-1-5-16,0-2 3 0,-1 2 1 16,1 0 16-16,0 0 1 0,-1-1 0 15,2 1 18-15,-3 2-4 0,0-1 2 0,-1 2 15 16,-2 1 20-16,-1 1 7 0,-6 8 18 0,-2 2-5 15,-1 2 11-15,-2 3 6 0,-2 2-8 16,4 1 1-16,-1 1-5 0,3 2 6 0,0 1 21 16,2 1 15-16,4 4-12 0,1-1 2 15,3 7 8-15,1-3-9 0,0-16-16 0,0 8 0 16,11 30-2-16,-7-23 2 0,-2-3-11 0,-1 5-11 16,3-5 3-16,-3 2 0 0,-1-16-10 15,0 7 2-15,0 2-13 0,-16 29 5 0,9-29 1 16,0 0-11-16,-3-5 9 0,-6-1-14 0,-1-6-16 15,-5-3-15-15,-3 1-20 0,-5-3-25 16,-1 0 6-16,-1-5-81 0,-3 4-28 0,-2-4-21 16,-1-2-48-16,20 0 24 0,-10 0-136 0,-4 0-46 15,-33-10 35-15,36 3-291 0,4-6 50 16,1 2 66-16,3-1 33 0,5-2 41 16,4 1 29-16,10 4 59 0,-1 1 8 0,3 8-1 15,0 0 67-15,0-9-13 0,0 9-22 0</inkml:trace>
  <inkml:trace contextRef="#ctx0" brushRef="#br0" timeOffset="-56948.49">25441 14260 1158 0,'22'-17'455'0,"-4"1"-25"0,-1 1-43 16,-4 3-33-16,-2 4-46 0,-9 2-36 0,-2 6-20 16,-12 1-14-16,-4 7-20 0,-7 2-13 0,0 2-29 15,1 0 1-15,-4 3-31 0,1 3 4 16,0 0-29-16,2 1 5 0,2 0-18 0,2 1-7 15,2 0-9-15,0-1-14 0,4 0-7 16,1-1-4-16,3-2-17 0,2 1 3 0,6-5-4 16,1-2-8-16,0-10-7 0,0 9-4 0,0-3 5 15,19 12 1-15,-6-8-5 0,0 2-15 16,3-3-5-16,-1 1 14 0,2 2-10 0,1-2-6 16,1 4 2-16,-3-1-2 0,1 2-17 15,-2-1 15-15,-1 2-15 0,-2-2 5 0,-3 4-7 16,-4 0 9-16,-3-1-4 0,-2-2 5 0,0-6-9 15,0 5 15-15,-21 20-5 0,10-16-1 16,-5 0 2-16,0 0-1 0,0 1-6 0,1-2 10 16,-3-1-13-16,2-3 12 0,-1 3 0 15,4-5 3-15,-2 0-9 0,6-5-2 0,3-2-13 16,-1 0-18-16,3 1 6 0,1-2-3 0,-1 1-2 16,3-1 14-16,-1 1-1 0,2-1 11 0,0 2-6 15,0 0 4-15,0 0 8 0,0-5 20 16,0 7-4-16,0-1 5 0,0 8 9 0,0 2 13 15,0 1-6-15,0-2 2 0,0-1 4 0,0-3-7 16,0 0-15-16,0-1-2 0,0 3-6 16,0 1-8-16,-8 6-36 0,5-13-26 0,0 0-36 15,1-1-26-15,1-3 11 0,0 2-103 0,0-2-10 16,1-2-36-16,0 2-13 0,0-3 23 16,6 0-153-16,1 0-60 0,1-3 4 0,-1 3 10 15,14-5 25-15,-2-4 37 0,1 0 17 16,3-5 31-16,-2 0 12 0,2 0 31 0</inkml:trace>
  <inkml:trace contextRef="#ctx0" brushRef="#br0" timeOffset="-56545.93">25746 14715 885 0,'3'-4'344'0,"-1"1"-34"15,1 3-38-15,-1 0 71 0,1-1-23 0,-1 2-13 16,3-2-6-16,-1 1-32 0,0-2-13 15,2 2-30-15,0-1-24 0,2 0-14 0,0 1-14 16,18-7-25-16,-10 4-12 0,0-1-8 16,0-1-28-16,1 0 1 0,-5-5-15 0,3 3-20 15,-4-2-18-15,-1 3-21 0,0-4-23 0,-4 3-2 16,1-5-10-16,-3 2 8 0,-1 3-13 16,-1-1 5-16,-2 8-8 0,0-6 7 0,0 6-6 15,-12-15 8-15,0 9-9 0,-2 3 7 0,-5 3 7 16,8 0 28-16,-4 0 5 0,-24 20 8 15,17-6 14-15,0 2 4 0,1 4 5 16,1 6 10-16,2-1 12 0,2 2-9 0,1 1 3 16,4 2-9-16,4-4 12 0,2 5-12 15,1-2-2-15,4-16 1 0,0 3-7 0,22 23-22 16,-4-23-33-16,0-4-34 0,2-5-34 0,3-2-50 16,1-1 9-16,-8-4-121 0,6 0-70 15,1 0-57-15,30-15 32 0,-26 5-239 0,-4-2 20 16,1 2 42-16,-4-1 58 0,2 0 29 0,-1-3 24 15,-2 0 39-15,2-3 26 0,0 1 20 16,-1 1 3-16,0 0 35 0</inkml:trace>
  <inkml:trace contextRef="#ctx0" brushRef="#br0" timeOffset="-56367.45">26238 14768 707 0,'3'1'447'0,"0"0"-72"0,-1 3 81 16,-3 0 0-16,1 1-39 0,-4 13-22 16,4-10-34-16,0 8-24 0,-7 20-9 15,7-15-43-15,-2 2-30 0,-1 1-5 0,-1-1-24 16,-1 0-32-16,0 0-20 0,-1-1-74 15,0-2-70-15,-1-3-70 0,-1-5-51 0,1 2 8 16,-3-5-180-16,2-6-73 0,4-1 30 0,0-2-233 16,4 0 25-16,0 0 61 0,0 0 30 15,-2-14 15-15,5 9 1 0,9-7 77 0,1-4 18 16,4-1 7-16,3 0 21 0,-3 1-30 0</inkml:trace>
  <inkml:trace contextRef="#ctx0" brushRef="#br0" timeOffset="-55982.9">26481 14742 467 0,'7'-8'513'16,"-3"6"-96"-16,-1 2 13 0,0 4-36 0,-1 1-19 16,-1 4-27-16,1 9-20 0,-2 4-6 0,0-10-29 15,0 7-16-15,0 3-33 0,0 2-7 16,0-1-29-16,-11 23-24 0,9-30-23 0,1-2-16 16,0-4-12-16,-1-3-9 0,2 0-3 0,0-4-15 15,-2 0-14-15,1-1 14 0,1-3-36 16,-1-1-2-16,1-2-8 0,1 0-28 0,0-1-17 15,5-12-11-15,1-3-8 0,-1 0-9 0,2-1-16 16,1-2-3-16,3 0-9 0,-1 2-4 0,3 0 13 16,0 3-11-16,2-1 5 0,0 2 16 15,2 4 12-15,-3 1 13 0,4 6 6 16,0 2 24-16,-12 4 1 0,4 0 30 0,20 15-3 16,-12 0 26-16,-7 0-2 0,0 6-13 0,-4 1-7 15,-1-1 21-15,0 1 1 0,-3 0-8 16,-2-2-9-16,-2 2-7 0,0-14-60 15,0 4-43-15,0-2-43 0,0 0-42 0,0-3-45 16,0-1 18-16,-14 4-147 0,10-9-38 0,-1-1 29 16,0 0-290-16,1-1 36 0,0 0 50 15,3-1 37-15,2-1 46 0,4 0 25 0,8-7 48 16,5-2-7-16,2-2 42 0,-1 0 29 0,3-5 16 16,-1 0 6-16</inkml:trace>
  <inkml:trace contextRef="#ctx0" brushRef="#br0" timeOffset="-55486.29">27079 14628 726 0,'8'-15'420'0,"-4"0"-66"0,0 3 53 0,-1 1-19 16,0 2-18-16,0-6-26 0,1-2-19 0,1 7-29 15,-1 0-21-15,1 3-24 0,5-5-25 16,2 5-22-16,0 2-22 0,3 2-5 0,1 2-25 16,-2 1-12-16,-6 0-2 0,20 14-9 15,-12 0 3-15,-3 3 2 0,-2 2-13 0,-3 5-9 16,-3 0-26-16,0 1 2 0,-3 3 7 0,0-3-35 15,-2-12 7-15,0 5-12 0,0 2-3 16,0 2-3-16,-11 22 0 0,10-26-21 0,1 2-4 16,0-12 2-16,0 0-1 0,0 4-7 15,0 2 8-15,14 10-17 0,-2-15-2 0,-4-4 10 16,0-2-5-16,-1-1-6 0,1 0-2 0,0-1-7 16,-8-1 7-16,6 0 2 0,5 0-6 15,13-12 12-15,-16 7 4 0,-2 1-12 0,-3 0-2 16,0 1 16-16,-2 2-15 0,-1-1 9 0,-1 1-18 15,-1 1 28-15,-1 2-11 0,0-1-11 0,-9 9 13 16,4-3 10-16,-1 2-6 0,-2 2-2 16,2 2-13-16,-1 4 6 0,3-5-1 0,0 0 24 15,3 4-3-15,1-1-3 0,2 0-6 16,1-6 3-16,0 5-10 0,0 4 0 16,0 0-2-16,0 1 0 0,0 1-1 0,0 0 0 15,0 1 30-15,0 0-35 0,-4 19 23 0,-3-21 5 16,-2-2-38-16,-2 0 2 0,-8-2-62 15,1-2-50-15,-2-1-53 0,-1-2-52 0,0-1 20 16,-1-1-171-16,-3-7 32 0,-1 5-304 16,-4-4 33-16,-1 0 63 0,1 1 56 0,-2 0 43 15,4 3 35-15,-3 0 28 0,-1 8-12 0,-2 1 88 16,0 2-8-16,-6 3 56 0,-4 8-7 16</inkml:trace>
  <inkml:trace contextRef="#ctx0" brushRef="#br0" timeOffset="-54455.52">25540 16788 818 0,'16'0'362'0,"8"-28"-46"0,-16 22-21 16,-2 1-39-16,-1 0 43 0,-1 0-11 16,0-1-18-16,-1 3-21 0,-2-4-12 0,1 0-22 15,-1 1-3-15,-1 6-18 0,0-13-21 0,0-2-15 16,-19-14-1-16,11 15-3 0,-2 4-21 15,0 5-11-15,-2 2-5 0,-5 1 6 0,8 2-9 16,-19 14-17-16,7-1 10 0,3 3 2 16,2 4 1-16,1 3-4 0,1 1-2 0,2 0-16 15,3 2-17-15,-1 1-3 0,7 2-1 0,2-4-1 16,1-15-11-16,0 6 1 0,18 13-21 0,-6-22 2 16,4-2-18-16,-2-3-18 0,-5-2-19 15,22-14-15-15,-9-1-12 0,-2 1-7 16,-2-3-15-16,-1-5-23 0,2-2-10 0,-2-3-19 15,0 0-13-15,-2-4 13 0,0 0-50 0,0-4-2 16,-3-4-4-16,-1 1 1 0,-1 1 19 0,0-1 15 16,-2 2-2-16,-3 1 25 0,-2 2 25 15,1 4 38-15,-2-2 38 0,1 2 16 0,-2 5-2 16,-1 15 0-16,0-4 24 0,0 3 26 0,0 1 12 16,0 9 20-16,-8-8 21 0,4 11 26 15,-1 18 16-15,-2 1 10 0,2 7 1 0,1 1 14 16,0 6 11-16,3 2-15 0,0-1-16 0,1 6 6 15,0-21-3-15,0 12-16 0,12 41-11 16,-5-36-32-16,-1-1 13 0,2-3-11 0,1-2-93 16,0-9-41-16,0 3-64 0,0-6-71 0,5-4 18 15,-6-6-210-15,0-3 33 0,1-4-276 0,-2-2 14 16,-3-1 63-16,3-1 44 0,-7 0 36 16,0 0 33-16,23-11 30 0,-14 1 56 0,4 2-33 15,0-1 61-15,2 0 12 0,0 3 8 16</inkml:trace>
  <inkml:trace contextRef="#ctx0" brushRef="#br0" timeOffset="-54289.09">25999 16827 677 0,'4'4'526'0,"0"1"-22"0,5 8-37 0,-4 3-34 15,-2 0-20-15,-2 5-38 0,-1-11-28 16,0 7-30-16,0 3-53 0,-16 22-8 0,5-20-44 16,2 1-41-16,-2-3-71 0,-2-5-86 15,3 0-3-15,0-7-183 0,1-2-74 0,2-5 23 16,2 1-311-16,2-2 41 0,3 0 36 0,-1-9 13 15,5 6 55-15,4-12 15 0,5-1 50 16,4-4-5-16,-1 0 39 0,-1 2 7 0</inkml:trace>
  <inkml:trace contextRef="#ctx0" brushRef="#br0" timeOffset="-53903.56">26294 16673 959 0,'1'7'402'0,"-2"0"55"0,2 12-34 15,-1-9-37-15,0 7-32 0,0 4-20 0,-16 23-28 16,9-19-28-16,2-2-32 0,1-1-6 16,1-3-32-16,-2-1-11 0,3-5-39 0,0-2-10 15,1-4 8-15,0-3-17 0,0 0-7 16,0-4-28-16,3 0-14 0,-2-5-11 0,4 2-14 16,-3-4-2-16,5-6-30 0,3-4-13 0,-2-1 2 15,2-3-24-15,-1-1-5 0,3 1-3 16,1-1-13-16,-2 6 5 0,1-2 7 0,0 0 0 15,1 4-12-15,1 4 14 0,-1 2-2 16,-1 3 8-16,-2 3-2 0,-9 2 30 0,11 0 1 16,14 18 37-16,-12-4-1 0,0 0 27 0,-5 5 6 15,-1 6-6-15,-3 1-10 0,0 0-8 0,-4 0 21 16,0-12-12-16,0 3-20 0,-14 24-5 16,9-19-98-16,-3-3-30 0,1-2-54 0,-4-6-36 15,1-3 14-15,-2-4-138 0,5-3-61 16,7-1 31-16,0 0-263 0,-8 0 49 0,-10-17 46 15,10 5 5-15,1-2 48 0,0-1 31 0,5-4 29 16,-7 1 9-16,-1-1 28 0,1 0 20 16,-3-1-22-16,3 1-2 0</inkml:trace>
  <inkml:trace contextRef="#ctx0" brushRef="#br0" timeOffset="-53236.43">25294 16409 219 0,'6'-14'428'16,"-1"-1"-62"-16,-1 1-37 0,0 4 6 15,-4 10-48-15,0-10-30 0,0 3-31 0,-23-10 47 16,9 11-32-16,-5 5-8 0,-3 1-26 0,10 0-6 16,-7 0-17-16,-27 14-8 0,22-4-13 0,0 3-11 15,1 1-16-15,2 0-3 0,-1 1-27 16,3 2-2-16,0 0-11 0,3 2-13 0,0-2-8 15,1 0-5-15,4-2-9 0,7-4-2 16,1 0-10-16,3-4-1 0,0-7-2 0,16 16-2 16,-2-7-6-16,3-2-8 0,0 1-5 0,-3-1 6 15,3 1-1-15,-2-1-5 0,-1 2-8 16,0-1 3-16,-5-1 0 0,2 2 2 0,-4-1 1 16,-1 0-12-16,5 2 12 0,-7-1-5 0,-2 0 8 15,-1 1-2-15,-1-10-5 0,0 12-1 16,0 3-5-16,-15 16 9 0,8-14-1 0,-2 0-6 15,0 0-9-15,-3 4 5 0,1-3 6 16,-3-1 0-16,2-1-4 0,-2-1-9 0,2 0 2 16,1-3-8-16,2 2-19 0,3-4 3 15,0-1-5-15,4-1 5 0,1 0-4 0,1-1 1 16,0-7 4-16,0 7 4 0,0-2-6 0,0 7 5 16,11 14 9-16,-8-6-4 0,0 1 13 15,-3 2-14-15,0-12 3 0,0 10 10 0,-17 28-7 16,8-26 2-16,-2 3-10 0,-1-3-19 0,-1 0-16 15,1-1-20-15,-1-1-3 0,2 1 8 16,0-5-79-16,4-3 5 0,-1-4-35 0,2-2-40 16,4-4-20-16,2-4 24 0,0 0-232 0,0 0-60 15,16 8 47-15,5-8 69 0,-8 0 27 0,8 0 24 16,32-11-5-16,-19 5 27 0,7-2 15 16,2-1 20-16</inkml:trace>
  <inkml:trace contextRef="#ctx0" brushRef="#br0" timeOffset="-52642.36">27054 16240 467 0,'3'-5'424'0,"-3"1"-38"0,3 0-58 0,-2 0-12 0,-1 1-41 16,-1 3 14-16,0-4-14 0,-3 2-30 15,0 0 11-15,1 1-23 0,0-2-14 0,0 3-13 16,0-2-16-16,0 2-10 0,2-2-27 0,0 0-7 16,1 1-19-16,1 0-8 0,4 0-8 15,3 1-16-15,14 3-5 0,-12-3-9 0,26 9-22 16,-10-3 4-16,-2 5-12 0,0 2-5 15,-6 2 0-15,-2 3 4 0,-5 3-19 0,-1 4 11 16,-6 1-6-16,-4 1-11 0,0-15 12 0,-15 27 2 16,5-15-20-16,-4-4 1 0,-2 1-1 15,-3 1 7-15,3-3-12 0,-5 0-1 0,2 1 9 16,2-3 2-16,-3-1-1 0,3 2-5 16,1-1-3-16,4-3 4 0,-1 0-20 0,4-1 14 15,2-6-11-15,5 1 12 0,-3 1-18 16,2-2 13-16,2 0-9 0,1-7 13 0,0 13-2 15,0 2-7-15,17 15 14 0,-10-13 24 16,0 0 14-16,4 0-1 0,3 2-2 0,3 1 8 16,-4-3-7-16,3 5-5 0,-3 2-5 15,4 0 47-15,-1 0 8 0,-4 0-17 0,-2 3 2 16,-4 0-12-16,-4 2-17 0,-2-17-1 0,0 10 8 16,-16 24-10-16,1-25-18 0,1-4-30 15,-5 3-2-15,0-5-98 0,-1 0-50 0,-5-4 12 16,-3-2-197-16,-4 0-74 0,0-5 36 0,15-4-293 15,-9 0 71-15,-3 0 56 0,-31-22 56 0,29 5 18 16,-6-8 75-16,5-10 23 0,-3-5 1 16,1-10 15-16,-3-17 74 0,-5-13-27 15,-10-7 49-15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0-15T08:56:09.4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702 669 676 0,'0'-12'304'0,"0"12"-19"16,0 0-11-16,-13 0-13 0,13 0-31 0,0 0-33 16,-25-23-10-16,25 24-27 0,-1 2 5 15,-1 8-7-15,-7 14-14 0,6 6-15 0,-1 13 41 16,4 2 7-16,0-21-14 0,0 13-26 0,0 6-17 15,0 6 19-15,0 0-33 0,0 1-21 16,0-2-2-16,0-3 2 0,0-2-15 0,-6 36-13 16,4-47 13-16,-5-6-12 0,3-4-8 15,-4-8-5-15,6 0-7 0,-2-3 10 0,3-3-12 16,1-1 5-16,-4-1-1 0,4-4 12 0,-2 0-12 16,-6-5 5-16,7-1-12 0,1 0-7 15,0 1-4-15,-5-5 3 0,3-1-10 0,-2 3 7 16,2-7-10-16,-3 3 4 0,5 2 6 0,0-3-5 15,4 7-7-15,-4 3 0 0,16-10 1 0,-4 6 8 16,6 1 2-16,4 1 9 0,-9 2-11 16,5 0 2-16,5 0 14 0,4 0-19 0,-2 0 11 15,2 0-8-15,0 0 8 0,-3 0-7 0,0 0-3 16,-1 0-10-16,-4 0-26 0,1 0-12 16,-4 0-36-16,-1 0-12 0,-3 0 8 0,-2 0-133 15,-1 0-39-15,5-10-28 0,-7 10 25 0,-7 0-232 16,0-5-29-16,0 0 43 0,-3-2 18 15,-1-2 25-15,0-1 31 0,0 0 53 0,-4-7 20 16,2 1 43-16,-3-6-51 0</inkml:trace>
  <inkml:trace contextRef="#ctx0" brushRef="#br0" timeOffset="266.2">526 751 517 0,'-6'-15'367'0,"1"4"-69"16,-3 1 3-16,5-1-10 0,6 3-50 0,-6 2-6 15,-2-1-47-15,13 2 7 0,-2-1-16 0,3 1-39 16,5-2-10-16,1 0-14 0,8 3 28 16,2-3-15-16,4 3-8 0,-2 1 0 0,4 0-34 15,-5 3 2-15,-10 0-10 0,5 0-102 16,1 0-23-16,1 0-54 0,0 0-47 0,-3 0-55 15,18 10 18-15,-29-7-281 0,-3 8 59 16,-2-6 22-16,-1 5 26 0,-8-3-2 0,3-1 42 16,-4 1 1-16,-1 4 16 0</inkml:trace>
  <inkml:trace contextRef="#ctx0" brushRef="#br0" timeOffset="499.32">520 1100 439 0,'-5'2'480'0,"5"-1"-90"0,-2 3-2 0,0 0-43 16,4-6-22-16,-2-2-41 0,2 6-4 0,-2 0-25 15,2-2-35-15,3-1-12 0,1 3-21 0,2-7-15 16,5 2-24-16,5-2-12 0,0 0-42 0,6 3-30 16,2 2-7-16,2-2-91 0,-4-1-40 15,1 3-38-15,1 0-32 0,-4-4-44 0,7 1 17 16,-4 1-276-16,5-1-20 0,-4 1 48 0,-4-3 10 15,1 0 49-15,0 3 39 0,-2-1 19 0,-4-1 5 16,1 2 9-16</inkml:trace>
  <inkml:trace contextRef="#ctx0" brushRef="#br0" timeOffset="930.15">1021 1032 333 0,'-2'-1'499'0,"-1"2"-105"0,3-2-30 15,-2 0-53-15,-1 10-40 0,3 3 40 0,2 4-12 16,-2-7-7-16,0 7-27 0,0 7-10 16,0 1 3-16,13 28-35 0,-9-27-11 0,-2 2-29 15,3 2-6-15,-2-7-18 0,0-1-23 0,2-6-17 16,-2 4-1-16,1-9-25 0,-4-1-14 16,0-1-8-16,4 1 14 0,-4-7-18 0,2 0-4 15,-2-2-6-15,-2-4 1 0,4 0-39 16,-2-6-15-16,3-2-29 0,-1-3-5 0,-2 6-15 15,6-18-1-15,-2 7-18 0,0-1 7 0,2 2 10 16,0-5-8-16,1 3 1 0,-3 2 12 0,4 3 17 16,-2 2-7-16,-1 1-15 0,6 6 28 15,-3-3 0-15,0 7 23 0,3 1 5 0,-11 2 12 16,10 0 12-16,11 12 5 0,-11-3 6 16,1 2 24-16,-2 3 0 0,3 1 4 0,-6 0-20 15,2 2-6-15,-3-3-4 0,-1-5-2 0,-2 4-4 16,1-4 14-16,-3 1-18 0,1-5-5 0,-1 2-26 15,2-2-24-15,-2-1-48 0,0-2-36 16,2 2 8-16,0 0-104 0,-2-3-34 16,2 1-31-16,2-2 24 0,-4 0-203 0,7 0-75 0,18-10 41 15,-4 7 33-15,-1-1 30 0,0 0 60 16,5 1 24-16,1-2-48 0,-10 2 16 0,4-2 6 16</inkml:trace>
  <inkml:trace contextRef="#ctx0" brushRef="#br0" timeOffset="1199.84">1573 1085 567 0,'-5'-16'359'16,"-1"0"-9"-16,-3 7-50 0,5 1 8 0,1 3-40 15,-3-1 17-15,2 4-40 0,-3 3-12 16,-2 3-20-16,-2 8-8 0,-1 4-8 0,3 2 3 16,1 5-4-16,-2 5 3 0,7-2-2 15,-3-2-5-15,6-4-19 0,-2 2-5 0,2-11-10 16,0 6-7-16,0 2-19 0,0 1-30 15,0-3 1-15,14 21-18 0,-8-22 1 0,1-5-16 16,2-1-60-16,1-5-16 0,0-3-59 0,-1-2-44 16,1 0 9-16,3 0-103 0,5 0-28 15,20-17-28-15,-20 7-46 0,7-9 32 0,-5 0-229 16,1 2 14-16,-9-1 35 0,2-1 25 0,-1-2 57 16,-8 4 11-16,6 0 15 0,-3 0 42 0,-3 2 27 15,-5 1-59-15</inkml:trace>
  <inkml:trace contextRef="#ctx0" brushRef="#br0" timeOffset="1950.39">1720 1095 556 0,'-4'-1'411'16,"-1"-1"-39"-16,5 0-44 0,-3 2-40 15,1 0 18-15,0 0-40 0,2 0-9 0,0 0-24 16,2 0-19-16,-2 2-18 0,2 4-15 0,-4 7 15 16,8 1 0-16,-6-6-6 0,13 17-19 15,-5-6-1-15,3 2-12 0,0-2-10 0,-6-2-28 16,4-1-8-16,1-2-14 0,-4 1 9 0,2 0-8 15,-3-2-15-15,1 2-16 0,-2-5-1 16,0-3-9-16,-2-2 10 0,-1 0-28 0,0-2 27 16,-1 1-1-16,1-4-2 0,-1 0-16 15,0 0-9-15,0 0-3 0,-5 3 9 0,1-3 2 16,4-3-9-16,-7-11-31 0,2-3-14 0,2-2-10 16,3-4-26-16,0 12-12 0,0-6-11 15,0-4 2-15,12-29-7 0,-3 25 2 0,-2 7-14 16,3 0 26-16,2 4-26 0,-2 5 32 0,0 2-18 15,4 4 25-15,-7 3-22 0,13 12 33 0,-9 0-1 16,-2 1 24-16,2 5 11 0,-3 3 16 0,-3 0 8 16,-2-2 7-16,1-2 5 0,-2 1-2 15,1-6 9-15,0 4-10 0,-2-4-1 16,-1 0-7-16,3-4-1 0,-1-1 4 0,1-2 13 16,0-1-5-16,-2-1-2 0,1 0 10 0,0-1 12 15,1-1-13-15,-3-1 1 0,0 0-16 16,31-12-9-16,-13-1-23 0,2 0-12 15,-2-3-14-15,1-3-5 0,-4 1-24 0,1 0 2 0,-4-5-13 16,2 1 0-16,-5-4 11 0,1 5 3 16,-3 1 5-16,1 5 6 0,-3 1 4 15,0 2 7-15,-1 4 27 0,-2 1-1 0,0 2 28 16,-2 5-4-16,0 0-3 0,0-5-6 0,-1 10 13 16,-2 4 17-16,-2 6 5 0,1 2 4 0,-3 5 1 15,3 2 4-15,-3 5 11 0,6 5 14 16,-1-5 41-16,2-14-11 0,0 8-11 0,0 4 12 15,0 2-3-15,12 34 1 0,-8-29-25 16,0 7 8-16,1 0-3 0,-1 1-21 0,-2-2-8 0,-1 0 8 16,0 1-2-16,-1-21-5 0,0 9-3 15,0 4-7-15,-17 35-12 0,3-32-6 0,2-4 9 16,-7-3-13-16,2-3 12 0,-4-2-23 16,2-4 9-16,0-5-13 0,-3-1 17 0,-1-3-19 15,3-7 4-15,9-4 1 0,-3 0-15 0,-17-20-10 16,19 5 0-16,1-7-42 0,4-2-7 0,3-5-2 15,4-1-25-15,0 13 2 0,0-6-23 16,11-30-4-16,-3 22-11 0,3 1-44 0,0 0-22 16,3 1 17-16,0 1-89 0,-1 2-70 0,4-2-37 15,1 3 34-15,0 0-248 0,4 4 52 16,-2 1 44-16,-2-1 26 0,2 4 54 0,-1 0 1 16,0 0 57-16,2 2 36 0,-1 2 13 0,1-1 26 15,-5 4-44-15</inkml:trace>
  <inkml:trace contextRef="#ctx0" brushRef="#br0" timeOffset="2291.3">2256 1206 537 0,'-2'-8'410'15,"0"2"-23"-15,-1-1-51 0,2 3 10 0,0 0-23 16,1 2-17-16,-3 4-21 0,4-5-28 15,0 4-20-15,0 1-33 0,-2-4-13 0,2 4-26 16,1 6-9-16,1 8 13 0,0 4 4 0,3 4 6 16,-3 7-9-16,-1 1 5 15,3-1-19-15,-2 3-14 0,2 3-23 0,-1-1 3 16,-2 3-13-16,0 0-14 0,-1-1-13 0,1-4-3 16,-2 0-39-16,0-3 0 0,3 0 1 0,-3-3-18 15,1-5-23-15,0-3-25 0,-1-13-7 16,0 3-15-16,0-1-15 0,0-3 6 0,0-6-156 15,-5 11-29-15,5-13-57 0,-2-3-38 0,2 0 31 16,-1-9-178-16,-3-6-38 0,3-1 39 16,-2 1 35-16,0-7 45 0,0-2 34 0,-2-1 36 15,3-4-5-15,0 4 31 0,2-4-11 16</inkml:trace>
  <inkml:trace contextRef="#ctx0" brushRef="#br0" timeOffset="2523.41">2264 1381 232 0,'2'-32'318'0,"-2"17"-3"0,0-5-50 0,0-1 24 15,0 0-6-15,0 6-13 0,0 1-33 16,0 2 38-16,0 4-19 0,0-1-11 15,0 9-39-15,0 0-10 0,17-10 1 0,-5 12-20 16,0 2 10-16,1 3-17 0,6 0-16 0,-7 4 11 16,0-1-15-16,0 4-1 0,2 1-15 15,-2 3-10-15,-1-1-8 0,-2 4-13 0,0-5 7 16,-4 2-28-16,0 0-2 0,-3-1-24 16,-2-9 8-16,0 4-16 0,-12 17-29 0,6-13-18 15,-2 0-30-15,-3-4-30 0,0-2-25 0,3-1 7 16,-3-3-121-16,3-2-59 0,-1-2-44 0,9-2 30 15,0 0-244-15,-9 0 40 0,-5-20 36 0,8 6 7 16,4-5 41-16,1-3 30 0,1 2 8 16,16-40 24-16,0 14 14 0,2-1 8 0</inkml:trace>
  <inkml:trace contextRef="#ctx0" brushRef="#br0" timeOffset="2772.58">2553 828 565 0,'3'-12'443'0,"-2"1"-75"0,0 5 3 0,0 5-44 15,1 5-22-15,-1 6 20 0,6 12 19 0,-2 4-6 16,-1 8-25-16,2 7-13 0,-1 3 2 16,4 8-3-16,-4-5-33 0,0-8-2 0,0-5-11 15,-1-1-18-15,-1 2-38 0,1-2-28 16,0 0-4-16,0-4-36 0,-1 1-6 0,-1-5-28 16,0 0-10-16,0 0-79 0,2-10-23 0,-1-3-26 15,-2-2-35-15,1-8-68 0,-2-2 14 0,0 0-173 16,0 0-50-16,15-19 28 0,-10 6-297 15,-1-4 54-15,-1-10 44 0,-2-4 38 0,-1 0 35 16,0-1 32-16,0 16 47 0,0-6 33 0,0-1 30 16,-17-17-5-16,5 25 20 0</inkml:trace>
  <inkml:trace contextRef="#ctx0" brushRef="#br0" timeOffset="3082.95">2502 1176 617 0,'-7'1'384'15,"-4"2"-24"-15,6-1-30 0,1 1-59 0,1-3-34 16,1 0 36-16,2 0-14 0,0 2 2 15,5-2-17-15,-8-3-32 0,11 3 0 0,2 0-6 16,3-2-16-16,5-3-23 0,2 3-22 0,1-4-1 16,8 0-19-16,-1 1-21 0,0-5 4 0,1 3-28 15,1 0 0-15,-1 0-20 0,-1-1 1 16,-2 5-4-16,-3-2-20 0,-2-1-5 0,-3 3-3 16,-11 3-1-16,2 0-8 0,11 14-8 0,-11-5 1 15,-1 7 5-15,-5 3 4 0,-1 1 10 16,-2-9 0-16,0 4-5 0,0 3 8 0,0 1-14 15,0 2 7-15,0-1 11 0,0-1-10 0,0-2-1 16,0-3-9-16,0-1-6 0,0-2-1 16,-7-3-16-16,7-1-26 0,0-2-24 0,0-5-47 15,0 7 9-15,0-7-168 0,0 0-77 0,-10 8 29 16,11-10-255-16,-1-2 43 0,1-1 38 16,1-1 35-16,-1-16 31 0,7-2 47 0,-6-5 47 15,-2 4-14-15,1-4 12 0,-1 0 7 0</inkml:trace>
  <inkml:trace contextRef="#ctx0" brushRef="#br0" timeOffset="3207.78">2828 955 655 0,'-8'-5'360'0,"3"-1"-61"0,0 6-16 16,-2 1-50-16,6 1-74 0,-5 6-65 0,3 1-54 16,4 6-5-16,-1-2-253 0,0-7-147 15,0 4 30-15,13 14 30 0,-6-9 10 0,2 2-23 16</inkml:trace>
  <inkml:trace contextRef="#ctx0" brushRef="#br0" timeOffset="3538.16">3022 1151 560 0,'2'3'412'0,"3"6"-23"0,-8 5-45 0,1 1-45 16,2-8 27-16,0 5-18 0,0 3-22 0,0-2-15 15,0 5-9-15,0-3-16 0,0 1-29 16,0-1 0-16,10 16-32 0,-5-21-20 15,4 2 0-15,-3-4-16 0,-1-3-27 0,1-3-16 16,-1 0 13-16,1-2-22 0,-6 0-28 16,10 0-10-16,12-17-35 0,-4 0-12 0,-1 1-12 15,-4-6-21-15,-3 2-8 0,3-5-3 0,-5 2 9 16,-2-1-14-16,-4 0 15 0,-2 13-3 16,0-8-14-16,-13-17 19 0,2 20 6 15,-2 1-8-15,-2 3 9 0,-3 5-1 0,-2 4 8 16,1 2-20-16,-1 1-10 0,11 0 5 0,-5 0-110 15,-15 11-37-15,16-11-62 0,5 7 23 0,2-5-214 16,3 1-61-16,3 1 59 0,5-6 28 16,4 2 20-16,-1 0-6 0,7-2 59 0,-7 2 20 15,5 0-12-15,6 0 9 0</inkml:trace>
  <inkml:trace contextRef="#ctx0" brushRef="#br0" timeOffset="3941.73">3278 1121 343 0,'19'15'407'15,"-1"1"-11"-15,1 1-61 0,-5 1 23 0,-2-1-23 16,-1-3-21-16,-3 0-24 0,-1 1-38 15,-2-2-23-15,-2-1-6 0,1 5-13 0,-4-5-13 16,1-3-14-16,-1-9-16 0,0 8-30 16,0-8-3-16,0 9-3 0,0-9-22 15,0 6 9-15,0-6-13 0,0 0-2 0,-12 13-8 16,9-15 0-16,1 2-11 0,0-5-6 0,0-6-10 16,-1-3 1-16,5-2-3 0,-2 4-21 15,10-24-1-15,-4 12-17 0,4-3-13 16,1 1-18-16,4 4 0 0,-3 2-8 0,4 3 3 15,-2-1-6-15,2 7 2 0,-2 4 0 0,1 5-1 16,-8 2 4-16,3 0-7 0,15 14 6 0,-12-1 27 16,-8 5 14-16,5 7 13 0,-5-2 0 15,0-3 22-15,-2-3 2 0,-2 3-13 16,0-1 1-16,1 0 9 0,0 0-21 0,-2-4 15 16,0 2-20-16,0-5 10 0,1-4-9 0,0-1-5 15,0-2-6-15,0 0-10 0,0-1 9 0,1-1-6 16,2 1-11-16,1-3-18 0,3 1-8 15,2-2-16-15,5 0-25 0,5 0-40 16,3 0-27-16,25-14 11 0,-22 10-97 0,-2-2-39 16,7-6-21-16,-6 1-39 0,1 1 27 15,-13 2-212-15,-3-1-28 0,-3 2 43 0,-5 3 50 16,-2 4 24-16,0 0 30 0,-6-5 37 0,-3 6-7 16,-4 3 37-16,-4 0 14 0,-5 1 4 15</inkml:trace>
  <inkml:trace contextRef="#ctx0" brushRef="#br0" timeOffset="4579.92">338 1804 509 0,'16'2'330'0,"3"1"-10"0,8-1-46 15,5 0 1-15,4 1 4 0,11-3-31 0,10 1 40 16,6 0-28-16,-28-1-28 0,26 0-5 15,10 0-23-15,6 0-28 0,78-10-23 16,-67 8-6-16,12 0-20 0,9-2-24 0,10 0-4 16,4 0-2-16,8 0-11 0,5-2-18 0,4 1-7 15,2-2-10-15,4 2-20 0,-2 0 14 0,-1 0-11 16,-2-2-4-16,-5-1-3 0,-4 1-1 16,-8-3 8-16,-6 4-10 0,-10-1-5 0,-5 0-9 15,-5 0 2-15,-12-1 6 0,-7 1-11 16,-9 2-10-16,-7 0 20 0,-12-1-3 0,-5 3-18 15,-6 0 18-15,-5 0-15 0,-1-1-11 0,-18 4 15 16,4 0-2-16,-3 0-2 0,-3 0 4 0,-5 0-8 16,-9 0-12-16,7 0-17 0,-7 0 4 15,0 0-67-15,6 7-35 0,-7-10-33 0,1 3-46 16,-1 0 19-16,2 0-302 0,-2-1-1 0,-3 0 55 16,2-1 49-16,-1 1-6 0,1-2 33 0,0 1 25 15,1-2-18-15,0 0 6 0</inkml:trace>
  <inkml:trace contextRef="#ctx0" brushRef="#br0" timeOffset="5566.57">3076 2265 651 0,'0'-16'406'0,"0"16"-46"15,0-12-20-15,-18-4-46 0,18 12-36 0,-1 2-13 16,1 5-1-16,1 3 29 0,1 14 7 0,-2-5-11 16,0 7-14-16,10 35-27 0,-7-23-1 15,2 3-21-15,1 3-11 0,-1 0-21 0,-3 1-22 16,3-2-19-16,0 1-30 0,-2-4-6 15,1-6-30-15,1 2-32 0,-2-4-50 0,-1-8-17 16,-1-3-51-16,0-5 7 0,1-6-158 16,-2-6-99-16,0 1 30 0,2-4-247 0,-1-3 41 15,0 0 38-15,-2-1 26 0,3-12 54 0,-2 7 13 16,0-5 25-16,-11-24 22 0,7 17 41 0,-4-3 5 16</inkml:trace>
  <inkml:trace contextRef="#ctx0" brushRef="#br0" timeOffset="5815.74">3052 2341 431 0,'0'-10'460'0,"0"2"-68"0,2-9-54 0,0 3-12 16,-2 7-50-16,12-14-28 0,-2 9-13 0,2 2-36 15,4 2-5-15,0 1-12 0,5 5-7 0,2 0-22 16,-11 2-16-16,5 0-11 0,26 14-15 16,-21-6-1-16,1 2 0 0,-2 0-5 0,-4 1-8 15,0 1-18-15,-3 3-1 0,-4-1-12 16,-2-3 13-16,-4 0-12 0,-3 2-19 0,-1-13 1 15,0 14-10-15,-18 19-9 0,4-17-14 16,-4 2-35-16,-1-4 2 0,-2 1-91 0,0-3-43 16,-2-1-48-16,-4 0-67 0,2-5 24 0,4-2-259 15,6-4 28-15,6 0 55 0,9 0-3 16,0 0 54-16,-15-11 6 0,17 5 24 0,3-8 23 16,3 6 13-16</inkml:trace>
  <inkml:trace contextRef="#ctx0" brushRef="#br0" timeOffset="6266.95">3466 2516 363 0,'-1'8'379'0,"-1"-2"-50"0,2 1-35 16,0-2 4-16,-1 0-21 0,0 0-34 0,2-1-14 16,-1 1-16-16,1-1-24 0,-1-4 25 15,0 0-19-15,0 0 0 0,0 0-44 16,0 0-16-16,11 8-11 0,-5-10-22 0,6-9-16 15,1 0 9-15,2-3-18 0,0 2-24 0,-1-3 7 16,0-4 3-16,0 1-23 0,-4-1-9 16,-1 2-4-16,3-3-43 0,-3-3 5 0,-3 1 1 15,-2 0 0-15,-1-2 3 0,-2-2-1 0,-1 13-2 16,0-6 14-16,-19-26-1 0,14 25 0 16,-7-4-1-16,3 4 21 0,-1 3 4 0,0 3-14 15,0 1 18-15,0 1-6 0,3 5 14 0,0 2-26 16,1 3 13-16,6 2-5 0,0 0 31 0,-8 0 10 15,-8 19-3-15,9-4 8 0,2 2 10 16,1 2 4-16,4 4 3 0,0-12 1 0,0 6 2 16,0 5 19-16,15 29-2 0,-7-25-5 0,1-1-16 15,0 3 6-15,2-1-9 0,-1-3-19 16,1 0-12-16,3-1 14 0,-3-1-29 0,3-1-16 16,-2 0-44-16,1-4-33 0,1-4-17 15,-1-2 7-15,5-3-88 0,-5-6-54 0,1 1-52 16,-6-3-45-16,5 0 28 0,2 0-215 0,20-13-39 15,-19 9 38-15,0 0 51 0,0-5 25 0,0 1 27 16,-1 0 31-16,0-3 60 0,0 2-10 16,-4 0-8-16</inkml:trace>
  <inkml:trace contextRef="#ctx0" brushRef="#br0" timeOffset="6857.82">3991 2375 256 0,'2'-10'433'0,"-4"3"-34"15,2 0-65-15,-3 2-40 0,1 0-39 16,-2 0 75-16,1 0-17 0,-1 3-10 0,0 0-22 15,0-2-9-15,-1 1-37 0,-1 2-7 0,0 3-12 16,0-2 9-16,-15 17-8 0,9-2-3 16,3 3-27-16,-1 0 10 0,2 5-47 0,1 0-9 15,4 2-5-15,-2-4-11 0,5-6-3 0,0 4-20 16,0-9-8-16,0 2-20 0,0 0-13 0,0-2 0 16,14 7-6-16,-11-13-39 0,3-3-17 15,-1 0-33-15,3-3-11 0,5-2-20 0,2-6-18 16,-3-1-7-16,2 0-1 0,-1-5-19 15,-1 1 10-15,0-5 9 0,-5 3-17 0,3-3 9 16,-4 1 10-16,3 1 10 0,-4 1 6 0,-2 7 11 16,0-2 49-16,-1 4 1 0,0 1 1 15,0 5 1-15,0-2 16 0,-1 4 24 0,-1 0 22 16,0 0 20-16,2 14 38 0,2 1 5 0,0 3-11 16,1-1 7-16,-3 1-13 0,4 0 10 15,2 0-11-15,1-1-15 0,0-5 18 0,-1 2-14 16,2-2-19-16,0 0-22 0,-2-5 14 15,-1-3-17-15,3 0-14 0,-2-4-11 0,-8 0-12 16,11 0-24-16,17-14-12 0,-11 8-32 16,-4-6-5-16,0-3 2 0,-1-4-10 0,-2 2 1 15,0 3-3-15,-3-4-9 0,1 0 0 0,-3-2 14 16,1 5-5-16,-3 4 14 0,0 0 23 16,-1 2 5-16,-2 4 11 0,0 1 9 0,1 1-6 15,-1 3 22-15,-2 0 38 0,1 4 16 0,-1 0 36 16,2 3-8-16,-2 10-3 0,2-8 18 0,0 4-8 15,0 2 11-15,0 3-21 0,0 0 10 16,13 17-23-16,-9-20 0 0,2-2 7 0,0-3-12 16,-2-3-13-16,0-1-11 0,-3 0-18 15,3-4-23-15,1-1-47 0,-2-2-44 16,-3 1-48-16,0 0 13 0,9 0-140 0,-9 0-39 16,15-11-68-16,-13 5 33 0,1 3-253 0,0 1 69 15,-1-3 39-15,2-1 37 0,-3 2 34 0,0-2 17 16,-1 0 16-16,0-2 53 0,0-1 11 15,0-5 18-15,0-2-1 0</inkml:trace>
  <inkml:trace contextRef="#ctx0" brushRef="#br0" timeOffset="7007.72">4308 2101 638 0,'-4'-9'433'16,"2"-3"-89"-16,-1 6-26 0,2 1-47 0,-1 1-31 15,-1 2-51-15,0 3-29 0,1 2-39 0,1 0-39 16,1 2-63-16,-2 0-33 0,1 0-49 0,2 2 5 15,-1 0-244-15,0 0-105 0,0 6 48 0,13 15 23 16,-1-17 19-16,1-2 13 0,5 3 16 16</inkml:trace>
  <inkml:trace contextRef="#ctx0" brushRef="#br0" timeOffset="7415.82">4484 2246 337 0,'10'10'402'0,"-3"-2"-41"0,1 5 3 0,-1 4-47 16,-1-1 33-16,0 5-31 0,0-1 9 15,-1 2-16-15,-1 0-32 0,0-2-9 0,-1 0-30 16,-1-2-21-16,2-1-30 0,-1-3-22 16,-1-5-14-16,-2-1 3 0,2-1-5 0,-1-2-2 15,0-2-21-15,-1 0 2 0,1-3-30 0,-1 0 6 16,0 0-22-16,0 0-9 0,5-11-31 0,-3 5 6 16,-1 0-27-16,5-9-7 0,-1-9-8 15,3 4-19-15,0-2 7 0,4-2-10 16,-4 3-1-16,2 2-1 0,-1-1-1 0,4 2 3 15,-3 2 0-15,0 2-1 0,-1 2 2 0,1 2 5 16,-2 5-10-16,1 1 6 0,-1 2 14 16,-8 2 0-16,12 0 16 0,15 15 18 0,-14-2 19 15,0 1 8-15,-4 4 5 0,2 2-2 0,-1 1-8 16,-3-1 3-16,-1-2-15 0,0 2-13 0,-3-1 14 16,0-1-2-16,-1-1-8 0,-1-4-29 15,0-4-19-15,2-2-14 0,-3-1-22 16,0-3-34-16,0-3-41 0,0 0 11 0,-3 2-158 15,2-4-97-15,0-3 32 0,2 0 30 16,0-2 27-16,4-13-275 0,0 1 50 0,-1-3 55 16,5-3 33-16,-2-2 30 0,1 2 9 0,-1-4 51 15,1 0 8-15,3 0 24 0,-3 1-28 16</inkml:trace>
  <inkml:trace contextRef="#ctx0" brushRef="#br0" timeOffset="7641.92">4966 1993 876 0,'1'-8'482'0,"0"3"-50"0,-1-2-39 0,0 5-33 15,1-1-25-15,-1 3-9 0,2 3 13 16,-2 4 1-16,3 16-3 0,-3-11-38 0,0 6 52 16,9 31-25-16,-3-18-17 0,4 2-19 0,-1 1-26 15,-1 0-22-15,-2-2-30 0,2 0-18 16,2 2-23-16,-4-3-39 0,-1-1-30 0,0-1-22 16,2-3-49-16,0-3-1 0,-3-3-119 0,0-4-14 15,-1-7-26-15,0-4-64 0,2-3 17 16,-5-2-195-16,0 0 34 0,15-17-322 0,-9 4 49 0,2-5 62 15,-4 0 21-15,-4 9 60 0,0-8 26 16,0 0 15-16,0-3 32 0,0 0 77 0,0 2-17 16,0 1 37-16,0 3-15 0</inkml:trace>
  <inkml:trace contextRef="#ctx0" brushRef="#br0" timeOffset="7813.88">5034 2261 394 0,'-4'0'617'16,"0"1"-87"-16,-1-2-53 0,2 1-63 0,0-2-44 15,1 2-48-15,1-3-29 0,0 1-34 16,0-1-33-16,1-2-51 0,2 1-45 0,-1-1-61 16,2 0-6-16,9-5-195 0,-4-2-77 15,1 7 18-15,4-4-298 0,3 4 28 0,0 1 44 16,0 1 24-16,0 3 17 0,4-2 24 0,-8 2 3 16,4 0-1-16,3 0-5 0</inkml:trace>
  <inkml:trace contextRef="#ctx0" brushRef="#br0" timeOffset="8362.84">5316 2326 549 0,'-1'5'451'0,"-1"-1"-79"0,1 0-2 0,0 1-4 15,0-3-35-15,0 3-8 0,1-3-11 0,0 1-21 16,0-1 0-16,0 0-26 0,0 0-14 0,1-2-13 16,0-2-18-16,1 0-54 0,0-1-14 15,1-3-50-15,0 2-17 0,6-10-8 0,-2-1-9 16,-2-1-16-16,0 0-4 0,0 1-9 0,-3-2-3 15,-2 4-16-15,0 4-4 0,0 9 7 16,0-7-5-16,0-1 7 0,0 8-6 0,0 0-8 16,0-5 8-16,-15 1-6 0,6 15 3 0,-1 7 14 15,2 0 5-15,2 7-3 0,2-1 4 16,1 4 23-16,2 0-6 0,1-14-21 0,0 8 23 16,13 22-12-16,-5-20 6 0,4-4-19 15,-2-1 15-15,2-4-4 0,1-3-20 0,1-3 7 16,0-4-7-16,-3-1-22 0,-11-4 2 15,13 0-38-15,17-11 0 0,-15 1-17 0,-1-3-17 16,1-3-5-16,-4 0-4 0,0-4-2 0,-1-1-25 16,-1-1 21-16,2 1 8 0,-4-1-31 0,-1 2 10 15,-1 0 28-15,-1 0 11 0,-1 2 25 0,1 2 19 16,-2 7 15-16,0 1 7 0,-1 0 11 16,1 2 4-16,-2 6 0 0,0 0-11 0,0 0 8 15,1-8 15-15,0 9 19 0,0 2 24 0,0 2 1 16,5 9 10-16,0 3 9 0,3 0 4 15,0 2 6-15,1 1 10 0,1 0-13 0,-1 0 9 16,2 0-3-16,-1 3-12 0,-1-5-10 0,-1-1-10 16,2-1-7-16,1-1-7 0,-3-3-40 15,3 0-25-15,-3-2-34 0,-4-4-35 0,-2-2-29 16,0-2-39-16,-1 1 14 0,0-2-142 0,-2-1-36 16,0 0-56-16,0 0 31 0,0 0-253 0,2-11 24 15,-4 8 55-15,0-3 54 0,0 2 32 16,-5-10 31-16,1-2-1 0,0 0 53 15,1-2 22-15,1 1-11 0,0-1 37 0</inkml:trace>
  <inkml:trace contextRef="#ctx0" brushRef="#br0" timeOffset="8578.44">5716 2303 585 0,'1'-4'437'0,"-1"0"-3"0,-1-1-31 0,2 3-39 16,-2-1-7-16,1 1 4 0,-1 3-4 15,-1 0-21-15,-1 3-26 0,0 1 5 0,-4 7-38 16,-4 4-15-16,2 0-25 0,-2 5-28 0,-1 1-23 15,1-3-19-15,0 4-28 0,-1 0-35 0,1 0-55 16,-3-4-62-16,1 3-83 0,1 2 10 16,0-4-178-16,1-3-86 0,-3-3 31 0,5 0 28 15,4-6 30-15,1-5-245 0,2-1 31 16,4-4 18-16,0 2 22 0,3-3 56 0,8-3 3 16,6-5 42-16,3 1 43 0,-2-4 20 15,2-1-38-15</inkml:trace>
  <inkml:trace contextRef="#ctx0" brushRef="#br0" timeOffset="9236.23">5729 1959 291 0,'2'-6'448'16,"-1"0"-57"-16,1 1-73 0,-1 2-23 0,0 1-52 16,0-1-18-16,0 2-12 0,0 3-25 0,5 10 89 15,4 4-17-15,-3 4 17 0,-1 3-2 16,1 5-6-16,-1 0-13 0,0 2-33 0,-1 4 10 15,-1-1-18-15,-1 3-17 0,0 0-18 16,-1 1-5-16,1-2-39 0,-1-2-3 0,3-2-14 16,-3 2-13-16,3-3-6 0,-1-3-29 0,1-5-24 15,0-5-26-15,4-3-11 0,0-2-33 0,2-4-36 16,1-6-38-16,1 0 10 0,-5-2-157 16,5 0-60-16,18-14 28 0,-23 12-294 0,-2-4 9 15,1 0 63-15,4-4 41 0,-5-5 25 16,-1 10 36-16,-1-2 2 0,-1-2 42 0,2-6 39 15,-4 5-25-15,-1 10 7 0</inkml:trace>
  <inkml:trace contextRef="#ctx0" brushRef="#br0" timeOffset="9427.73">5920 2270 711 0,'-3'-2'435'15,"0"0"9"-15,-1 1-42 0,1 0-43 0,1 0-10 16,-2 1-27-16,2-2-18 0,0 2-34 15,1 0-45-15,-1-2-24 0,2 0-49 0,0 1-74 16,4-1-9-16,1-3-125 0,10 1-57 0,0-4-73 16,4 1 16-16,1 1-337 0,-2 1 62 0,2 0 26 15,0 4 30-15,-1-2 26 0,-1-1 24 0,-4 3 23 16,6-1 0-16,1 2 36 0</inkml:trace>
  <inkml:trace contextRef="#ctx0" brushRef="#br0" timeOffset="10410.53">6873 1980 333 0,'0'0'433'0,"0"0"-50"0,0 0-60 16,0 0 70-16,18 18-15 0,-18-6-8 15,0 8-10-15,0 4-26 0,0 4-15 0,0 3-32 16,0 1-1-16,0 0-28 0,0-1-40 0,0 0-23 16,0 3-23-16,0-1 1 0,0 0-63 0,0-1-23 15,0-4-21-15,0-4-33 0,0-2-20 0,0-5-19 16,0-5-39-16,0-5 5 0,6-7-125 15,2 10-53-15,-6-15-25 0,-1 0-44 0,3-13 31 16,-2-2-211-16,-1 0-21 0,-1 9 36 16,0-6 34-16,0-5 21 0,0 0 35 0,0-2 24 15,0-1 22-15,0 0-14 0,0 1 1 16</inkml:trace>
  <inkml:trace contextRef="#ctx0" brushRef="#br0" timeOffset="10910.7">6881 2126 385 0,'-2'-9'424'15,"1"2"-33"-15,-2 1-32 0,1 0-46 0,2 0 10 16,-2 3-12-16,2-1 0 0,0-1-29 15,-1 2-9-15,0 0-15 0,1 1-29 0,-1-2-35 16,1 4-14-16,3 1-10 0,0 2 19 0,8 8 1 16,1 4-15-16,4 4 9 0,-2-1-20 15,6 4 12-15,-2 2-18 0,2 1 19 0,0-1-18 16,-2 2-27-16,3-3-4 0,-2 3-2 0,0-2 2 16,1-4-11-16,-2 0-22 0,-4-2-31 15,2-1 9-15,-2-2-1 0,-3-4-14 0,-1 0-3 16,-2-4-26-16,-2-3 9 0,0-1-22 0,-6-3-3 15,0 0-64-15,27-16 2 0,-15 3-23 16,-3-2 8-16,0 0-7 0,-2-1-3 16,1-9-9-16,-1 0 3 0,-1-3 4 0,1 2-6 15,-2-1 10-15,1-2-4 0,-2-2 9 0,1 0 14 16,0 1-8-16,1 3 20 0,0-2 12 16,-1 3 19-16,-1 3 13 0,-1 5-6 0,0 1 11 15,0 5 13-15,-2 2-1 0,0 3 1 0,1 2-9 16,-1 0-4-16,0 3 2 0,-1 1 5 0,0 1 25 15,0 0 32-15,6 27 22 0,-4-7-10 16,1 6 16-16,-1 3 34 0,2 3-8 0,0-6 1 16,0 6-3-16,-1-1-13 0,1-2-3 15,0 3-14-15,-2-2-9 0,3-2-6 0,1 1-11 16,-2 2 3-16,-1-2-15 0,1-4-11 0,2-6-14 16,-2 1-48-16,0-3 0 0,-1 0 1 0,-1-6-91 15,0-2-19-15,0-6-46 0,-2 2-3 16,1-2-47-16,-1-1 19 0,0-2-143 0,0 0-73 15,0-3 35-15,-1 0-261 0,1-1 51 16,-2 1 53-16,2-1 41 0,-1-2 35 0,0 0 66 16,1-1 33-16,0-2-19 0,0-7 36 0,18-20 46 15,-3 14-19-15,3 6-4 16</inkml:trace>
  <inkml:trace contextRef="#ctx0" brushRef="#br0" timeOffset="11156.84">7790 2189 738 0,'3'0'546'0,"-2"0"-68"0,1 0-22 15,0 0-40-15,0 1-44 0,1-1-7 0,-1 1-35 16,0-1-38-16,0 1-8 0,2-1-15 16,1 2-26-16,1-2-28 0,9 5 1 0,-8-5-23 15,7 0-6-15,5 0-24 0,0 0-20 0,4 0-121 16,0 0-60-16,22-12-56 0,-19 11 9 0,-4-4-210 15,-3 3 28-15,-3-3-344 0,-3 3 55 16,-5 2 44-16,-4 0 36 0,0-1 39 0,-4 1 30 16,0 0 28-16,0 0 34 0,0 0 24 15,7 9 5-15,-9-8 36 0</inkml:trace>
  <inkml:trace contextRef="#ctx0" brushRef="#br0" timeOffset="11360.9">7959 2307 1094 0,'-4'3'385'0,"0"-1"10"15,2 0-28-15,-1 0-12 0,2 1-31 0,-1-3-23 16,0 3-18-16,2-2-34 0,-2 2-14 16,2-2-34-16,0 1-2 0,2 0-24 0,0-2-15 15,3 3-25-15,-1-1-5 0,3 0-46 16,9 1-41-16,-2 0-28 0,6-1-70 0,4-2 5 16,-15 0-150-16,6 0-82 0,24-12 28 0,-14 9-268 15,-1-4 42-15,3 2 29 0,-3 0 54 16,5-3 14-16,-5 0 8 0,1-2 41 0,-2 1 23 15,-1-1 14-15,0-3 6 0</inkml:trace>
  <inkml:trace contextRef="#ctx0" brushRef="#br0" timeOffset="11741.41">8453 2060 670 0,'0'-2'536'0,"0"-3"-72"0,0 3-58 0,3-1-41 15,-3 3-29-15,1 3 3 0,-1 0 18 16,0 5-26-16,-4 10-14 0,4-9-16 0,0 8-30 15,0 4 35-15,11 27-23 0,-10-19-42 0,2-1-16 16,-1-4-12-16,-2 4-23 0,1 0-22 0,-1-16-21 16,0 5-6-16,0 2-17 0,0 1-27 15,0-3-12-15,0-3-4 0,-13 10-8 0,12-16-23 16,-4-3 11-16,0 0-15 0,3-1-21 0,-2-1-8 16,1-3-2-16,0 2-3 0,-1-4-56 15,0-1-4-15,-1 1-7 0,2-3 11 0,0 2-13 16,2-3-9-16,0 3 2 0,0-2 12 0,1 0-24 15,1 0 21-15,1 3 1 0,2-2 1 16,10-1 11-16,-4-1 1 0,-1 5 12 0,3 0 6 16,-1 0-4-16,11 0 5 0,0 0 7 0,-1 0-17 15,-10 1-7-15,3 0-16 0,3 0-48 16,-3 0-27-16,0 0-22 0,0 0 13 0,-1 0-110 16,-2 0-27-16,-2 0-57 0,-1-6 29 15,4-3-211-15,-7 6 44 0,-2 1-35 0,0-1 36 16,-2 1 48-16,1-1 30 0,-2-1 22 0,0-1 48 15,-1-2-2-15,0 2 266 0</inkml:trace>
  <inkml:trace contextRef="#ctx0" brushRef="#br0" timeOffset="11911.84">8682 2319 1192 0,'-5'-14'280'0,"0"3"24"16,2 2-38-16,-2 1 50 0,3 2 8 15,0 4-19-15,0-2 0 0,1 2-32 0,0 4 10 16,0 2 31-16,0 0-3 0,0 4-30 16,1 16 23-16,0 3-33 0,0-11-46 0,0 8-15 15,0 3-20-15,0 1-17 0,0 2-17 0,13 32-140 16,-11-29-36-16,-2-4-62 0,0-15-52 15,0 5 12-15,0 2-219 0,-15 21 28 0,9-23-305 16,1-3 53-16,-3-1 47 0,1-7 45 0,0-4 53 16,-5 4-5-16,3-5 68 0,2-1 26 15,7-2 21-15,0 0 22 0,-8 0 5 0,8 0 3 16</inkml:trace>
  <inkml:trace contextRef="#ctx0" brushRef="#br0" timeOffset="12686.92">6869 3009 430 0,'-7'0'443'15,"1"-2"-92"-15,1 1-5 0,2 0-45 0,-1 0 11 16,1 0-32-16,3 2-19 0,3-1-3 0,4 0 6 16,17 0-5-16,-7 0-22 0,15 0-24 15,13 0-18-15,11 0-24 0,79-10-21 16,-44 5-4-16,5 3-21 0,-45 2-7 0,27 0-9 16,13 0-5-16,6 0-13 0,1 0-7 0,94 10-19 15,-106-4 5-15,-4 0-16 0,-9-2-25 0,-8 1-8 16,-6-2-22-16,-6 1-16 0,-9 0-7 15,-7-2-14-15,-2 1-8 0,-7-3-3 0,-17 0-26 16,-1 0 9-16,-10 0-199 0,11-5-43 16,-19 3 30-16,-7-2 26 0,-7 0 22 0,-7-2-265 15,-4 2 36-15,-1 0 23 0,0 1 46 16,-10 2 37-16,19 1 15 0,-15 0 50 0,-7 0-10 16,-66 11 21-16</inkml:trace>
  <inkml:trace contextRef="#ctx0" brushRef="#br0" timeOffset="12905">7168 3275 1180 0,'-21'13'517'16,"6"0"-40"-16,13-5-19 0,8-1-41 15,15 0-24-15,9-3-37 0,7-1-27 0,8-1-33 16,14-1-30-16,9 0 10 0,7-1-44 0,8 0-25 16,-39 0-22-16,25 0-11 0,93-13-18 0,-69 9-64 15,1 0-47-15,-2-3-48 0,-5 0-76 16,-3 0-63-16,-6 2 13 0,-8-2-180 0,-8 2 28 15,-9-2 24-15,-10 2 25 0,-9-3-314 16,-6 1 45-16,-3 5-6 0,-10-6 38 0,-7 0 59 16,-4 2 44-16,-4 6 22 0,0-7 63 15,-12-5-18-15,-3 7-25 0</inkml:trace>
  <inkml:trace contextRef="#ctx0" brushRef="#br0" timeOffset="23024.86">2779 3645 764 0,'0'0'302'0,"0"0"-10"0,0 0-14 15,0 0-6-15,-14-13 0 0,14 13-49 16,0 0-25-16,0 0-3 0,0 0-22 0,-22-8 29 15,21 15 2-15,3 12-10 0,-2-7-4 16,0 7-9-16,0 3-12 0,10 27-7 0,-6-24-17 16,1 3-2-16,-2-4-7 0,1-1 0 0,-2-1-7 15,0-4-10-15,1-1-1 0,-3-2-22 0,2-6-2 16,-1-1-3-16,0 0 7 0,-1-2-26 16,0-1 20-16,0 1-7 0,1-4-2 15,-1 3-16-15,0-1 25 0,0 0-14 0,0 0-16 16,0-4 19-16,0 0-31 0,0 0 3 15,0 0-2-15,0 0 8 0,-11 14-8 0,10-12-2 16,-2 0-10-16,1 0 6 0,0-1-4 0,0 1-5 16,1 0-9-16,-1-2-10 0,1 2 5 15,-1-1-12-15,0-1 15 0,1 3 1 0,-2-3-7 16,0 1-20-16,1-1 14 0,-1 0 3 0,1 0-1 16,-1-1 8-16,0-2-1 0,0 3-1 15,3 0-23-15,-12-15 0 0,8 5 0 0,1 1-3 16,1-2-24-16,-1-4 12 0,2-3-20 15,1 9 16-15,0-5-13 0,0-6-14 0,0-3-12 16,13-26-8-16,-6 21-2 0,-1 0 4 16,4 1-1-16,-1-1 2 0,1 0 7 0,2-1 2 15,-1 3-4-15,1 1 13 0,-1-1 10 0,1 7-8 16,0-3 8-16,0 5 5 0,-3 0-8 16,-2 4 3-16,-1 3 9 0,-2 4 2 0,0 1 1 15,0 1-3-15,-1 1 10 0,-1 1 5 0,2 2-5 16,-4 0 7-16,0 0-6 0,0 0 10 15,0 0 10-15,6 11 3 0,-5-6 2 0,0 0 6 16,3 12 15-16,1 0-8 0,0 1 18 0,1 3-12 16,1 2 16-16,1-1-14 0,2 6 12 15,-2-4-1-15,2-1 4 0,-1 1-20 0,2-1 9 16,-1-2-23-16,-2 0 19 0,-1 0-4 16,1-2-11-16,-1-2 9 0,-1-2-13 0,0-1 15 15,-4-2-3-15,3-4-7 0,-3-3 4 0,-2-1-9 16,2 1 4-16,-1-2-5 0,1-1 14 15,-2 0-6-15,2 0 9 0,-2-2-9 0,0 0 4 16,0 0-15-16,10-12 7 0,-3-2-7 0,1 0-15 16,-3-5-8-16,1-1-7 0,2-1-17 15,-1-1 1-15,-1-3-8 0,1 0 8 0,1 0-5 16,1 0-4-16,0-1 2 0,1 2 15 16,0-1 0-16,0 3-2 0,-1 1 4 0,-4 4 15 15,2 2-2-15,-1-2-5 0,-2 2 5 0,-1 6 5 16,-1 1 4-16,0 3 16 0,1 1-4 15,-2-1 5-15,0 1-1 0,0 0 15 0,0 3-17 16,0-2 14-16,-1 0-9 0,2 2-14 16,-1 0 2-16,0 0 7 0,0 0-4 0,0 1 4 15,-1 0-12-15,0 0-2 0,0 0 9 0,0 0 6 16,0 0 7-16,3 14 18 0,-2-8-8 16,0 12 20-16,0 2 5 0,0 0-6 0,1 4-5 15,-1 2 13-15,2 3-16 0,0 2 17 0,1-4-4 16,0 2-4-16,-4-15-2 0,0 10-1 0,10 26 2 15,-9-23-11-15,5-1-15 0,-1-3 11 16,3 4-9-16,-3-8 21 0,1-1-29 0,-1-1 9 16,0-3-1-16,0-4 1 0,-1-3-4 0,-2 1-5 15,-1-4-5-15,0 3 19 0,-1-4-22 0,1 1-11 16,0-1 3-16,-1-2-11 0,1 1-12 16,0 0-14-16,-1-2-30 0,1 0-35 15,-1 0-7-15,0 0-28 0,0 0 12 0,0 0-85 16,0 0-47-16,2-14-47 0,-3 10-60 15,1 0 33-15,1 0-219 0,1 0 33 0,2 0 29 16,9-5 59-16,2 4 29 0,5-6 34 0,5 2-2 16,3 2 60-16,1-1 0 0,5 0 11 15,1 1 4-15</inkml:trace>
  <inkml:trace contextRef="#ctx0" brushRef="#br0" timeOffset="23704.67">4102 3549 262 0,'3'-3'430'15,"0"0"-62"-15,1 1-6 0,-4-1-41 0,3 2-41 16,-1-1-7-16,0 1-7 0,0-2 11 15,0 2-41-15,-1 0-19 0,0 0-10 0,0 0-14 16,-1 1-29-16,-1 2-3 0,-1 0-13 0,-2 1-22 16,-7 9 5-16,-2 1-9 0,-3 3-16 15,0 4 1-15,-1-5-11 0,-3 3-11 0,1 0-12 16,0 3-3-16,0-1-13 0,-1-2 1 16,1 0-9-16,2-2-3 0,-1 0-11 0,2-3 4 15,2 0-18-15,4-3 6 0,2-3 1 16,-1 2 0-16,3-3-11 0,2-3-2 0,1 1 2 15,1-2-9-15,-1 1 8 0,3-1 1 0,0 0-8 16,0-2 2-16,0 0 2 0,0 0-16 0,11 8-1 16,-6-5 14-16,3-1-8 0,7 5 7 15,5 0 8-15,-3 0-2 0,2-2-5 0,0 5 5 16,0 0 3-16,1 0 1 0,4 1-14 0,-4 0 7 16,0-2-3-16,-2 3 6 0,-1-3-7 0,-1-2 8 15,-2 2-6-15,0-1-4 0,-1-1-4 16,-4-3-11-16,-1 2 1 0,-1-4-10 0,-3 1-6 15,0-1-6-15,1-1-13 0,-3 1 10 16,1-2-16-16,-1 0-13 0,0 0 5 0,1 1-60 16,-3-1-16-16,0 0-38 0,0 0-10 15,0 0-34-15,0 0-26 0,9-10 24 16,-9 7-274-16,2-1 3 0,-3 0 43 0,1 1 43 16,3-1 1-16,0 0 33 0,1 1 56 0,3 0 21 15,9-5 13-15,5 0-21 0</inkml:trace>
  <inkml:trace contextRef="#ctx0" brushRef="#br0" timeOffset="24424.08">4873 3692 403 0,'0'-4'378'0,"-4"0"-44"15,2 0-31-15,-1 0-13 0,0 0-11 16,1 0-31-16,-1 3 31 0,2-2-22 16,-1 1-28-16,0 2-20 0,1 4 5 0,0 1 12 15,0 12-10-15,1-2-10 0,-1 5-6 0,1-9-3 16,0 6-2-16,0 3-17 0,0 1-10 16,12 21-24-16,-9-25-2 0,1 2-32 0,-2-2-11 15,1-2-6-15,1-3-5 0,-3-3-15 0,0 1 11 16,1-5-9-16,-1 0-8 0,0 0-5 15,-1-3 10-15,0 1-11 0,2 1 14 0,-2-2 10 16,1-1-10-16,-1-1-6 0,0 0-8 0,-3 2-5 16,3-3-7-16,-1 0-1 0,-2-1-3 15,2-1-14-15,-1-2 0 0,-5-10-4 0,2-2 21 16,0 4-20-16,4 0-3 0,0 1-21 0,0 0-1 16,1 12 8-16,0-13-14 0,11-17 12 15,-5 14-14-15,2 0 10 0,1 2 0 0,2 2 0 16,2 1-13-16,2 1 4 0,1 2 0 0,1 2 3 15,2 4-7-15,2-1 3 0,-11 3 5 16,1 0-4-16,6 0 11 0,20 15-2 0,-16-8 22 16,-1 3-4-16,-2 1 10 0,1 1 13 0,-6 4-2 15,2-1-9-15,-4 0-17 0,-3 2 19 16,0-2-20-16,-3 3 11 0,-1-1-6 0,-1 0-1 16,-2-4-1-16,1-1 4 0,-2-12-10 0,0 9-12 15,0-2-1-15,0 0-1 0,0 0-59 0,0-7-25 16,0 8-27-16,0-8-14 0,0 7-23 15,0-7-38-15,0 0 19 0,0 0-141 16,-9 11-18-16,8-12-47 0,0 0 33 0,0-1-258 16,2-2 59-16,1 3 39 0,1-3 32 0,1 0 22 15,6-5 55-15,6-1 8 0,2 1 14 0,1-1 32 16,3-2 18-16,2 2 34 0</inkml:trace>
  <inkml:trace contextRef="#ctx0" brushRef="#br0" timeOffset="26843.45">2840 4414 442 0,'0'-14'370'0,"0"14"-55"16,0-14-39-16,-27-4-3 0,24 13-22 0,0 1-15 16,1 0-14-16,-1 1-22 0,1 1-1 15,0 1-37-15,-1 1-17 0,0 3 49 0,1 4 12 16,-1 12-19-16,2 3 0 0,0 8 3 0,1-1-16 16,-2 1-11-16,2 2-17 0,0 0-4 0,0-17-9 15,0 9-15-15,0 5-21 0,0 1-2 16,0 2-12-16,0-1-11 0,-11 29 7 15,7-37-7-15,0 1-19 0,1-3 6 0,0-1-16 16,0-8 10-16,1-4-8 0,-1-3-4 0,1 2 0 16,-3-2-10-16,2-3-18 0,-1 0-6 0,-1-1 1 15,5-1-17-15,0 0-5 0,0 0-2 0,-6 0-6 16,-4-13 1-16,7 9 0 0,2 1-4 16,-1 0 6-16,1 0-3 0,2-1 4 0,1 0-8 15,2 1 13-15,9-3 8 0,2 0 13 0,5 4 1 16,-10 2 5-16,8 0 10 0,3 0-6 15,1 0 10-15,27 12-4 0,-25-7-10 0,-1-3 3 16,-1 5-11-16,-1-2-2 0,-3-1-4 0,-2 4-9 16,-16-8-14-16,11 0-18 0,-1 0-25 15,-2 0-39-15,-8 0 16 0,9 0 9 0,-9 0-141 16,8 0-37-16,-8 0 25 0,0 0-315 16,9-7 46-16,-10 2 38 0,-1 2 22 0,-2-3 58 15,1 2-18-15,-3-10 65 0,-2 1-18 0,-1 0 68 16,-2 1 24-16</inkml:trace>
  <inkml:trace contextRef="#ctx0" brushRef="#br0" timeOffset="27080.08">2959 4713 796 0,'-2'-3'455'0,"0"0"-43"0,1 1-44 16,-1 2-48-16,1-2-14 0,0 2-29 0,0 2 23 16,1 0-4-16,0 4-3 0,0 1-25 15,2 15-18-15,-2-11 7 0,0 6-21 0,11 27-11 16,-8-17-36-16,1 2-16 0,0 1 3 0,1-2-45 15,-1 1-6-15,0 2-33 0,-2-4-33 16,2-2-24-16,-2-2-31 0,0-4-24 0,0-1-35 16,-1-4-53-16,1-3 11 0,0-3-106 0,-2-3-33 15,0 1-44-15,0-2-52 0,2-2 32 0,-2 0-227 16,2-1 50-16,0-1 35 0,-2 0 34 16,0 0 1-16,7 0 45 0,15-17 35 0,-6 2 15 15,0 0 31-15,2-3-2 0</inkml:trace>
  <inkml:trace contextRef="#ctx0" brushRef="#br0" timeOffset="27591.94">3918 4516 959 0,'3'-2'341'0,"-2"0"-45"0,1 0 52 0,-2 2-22 16,1 1-6-16,-2 2-22 0,-1-1-3 0,0 3-16 16,-1-1-24-16,-6 9-24 0,-2 1-20 15,0 0-18-15,-3 0-24 0,-4 2-18 0,-1 1-11 16,0 0-3-16,-4-5-12 0,2 0-29 15,-1 0-8-15,-2 1-10 0,0 3 7 16,-1-4-25-16,0 1 4 0,4-3-25 0,0-1-4 16,4-2-14-16,4 1-9 0,3-3-16 0,2-1-4 15,3-1 5-15,2 1 10 0,3-2-7 0,0-2-5 16,0 0-5-16,8-1 3 0,-1 1 14 0,0 0-6 16,12 1 9-16,-8-1 2 0,4 0 16 15,24 9 6-15,-14-2-8 0,-2 0 5 0,1 0 2 16,-1 3 14-16,-1 2-9 0,2-2-10 0,-1 2 8 15,0-1-6-15,-4 2-1 0,1-1 3 16,-1 0-22-16,-3-3-4 0,-1 1-17 0,-4-7-19 16,-4 3-14-16,1-1-35 0,-4-4-41 15,-1 1-5-15,2 0 11 0,-2-1-120 0,-3-1-54 16,0 0 27-16,0 0-291 0,0 0 35 0,7-10 28 16,-5 7 44-16,1 0 36 0,1 2 15 15,0-2 67-15,2 1 8 0,7-5 30 0,3 2 15 16,6 2 9-16</inkml:trace>
  <inkml:trace contextRef="#ctx0" brushRef="#br0" timeOffset="28576.1">4791 4635 610 0,'0'-14'354'16,"0"14"-28"-16,0 0-12 0,0-13 3 15,0 13-43-15,-27-19-32 0,26 18 3 0,2 2 17 16,-2 1 11-16,1 3-3 0,-1 2-12 0,2 11-1 16,-1-7-12-16,0 6-10 0,0 5-20 15,0 4-17-15,10 29-25 0,-7-23-6 16,-2-1-25-16,-1-1-9 0,3-1-12 0,0 0-12 15,-1 0-38-15,0-4-9 0,-2-5-39 0,1-2-30 16,-1-5-23-16,0-1-30 0,3-5-23 16,-2-2 7-16,1-3-99 0,0-2-43 0,0-2-50 15,1-1-32-15,8-9 27 0,-1 1-257 0,-3-4 38 16,2-2 38-16,1-4 39 0,-3-2 48 16,5 2-15-16,0-3 38 0,1 4 46 0,1-3-16 15,-2 4 13-15</inkml:trace>
  <inkml:trace contextRef="#ctx0" brushRef="#br0" timeOffset="28974.67">4993 4676 1026 0,'3'-5'346'16,"-1"0"-45"-16,-1 1 52 0,1 1-46 0,-2 3-30 16,0-2 7-16,0 4-1 0,-1 0-11 15,0 3-14-15,0 0-20 0,1 0-29 0,-1 2-3 16,0 1-23-16,1 1-23 0,-7 17-7 16,6-7-17-16,0-6-14 0,0-4-17 0,-1-1-17 15,0 1-7-15,2-9-13 0,0 7-4 16,0-7-18-16,0 8-9 0,0-8 0 0,0 7 8 15,0-7-5-15,14 12-13 0,-9-11 8 0,1-1-8 16,0 0-9-16,1 2-7 0,3-2-4 0,4 0-2 16,3 0 10-16,1 0 1 15,1 0-13-15,-1 0 1 0,-1 0 8 0,20 12 11 16,-20-7 2-16,-2 3 7 0,-1 1 8 0,-3 1 7 16,1-1-7-16,-3 3 11 0,-4-2 7 0,0 3-1 15,-2-1-6-15,-2-2 2 0,-1-10 26 16,0 10-24-16,0 1 3 0,-13 14-12 0,2-11-2 15,-1-2 4-15,-2 0-10 0,-3-5-10 16,-3 0-3-16,3-1-18 0,-1 1-30 0,1-4-13 16,0-2-29-16,2-1-34 0,15 0-62 0,-11 0-20 15,2 0 17-15,1 0-105 0,-4-12-35 16,3 1-25-16,2-1 29 0,1-4-278 0,3 5 59 16,2-2 27-16,-1 4 45 0,2 1 42 15,0 8 7-15,0-12 56 0,0-2 15 0,14-15 40 16,-12 16 4-16,2-1-18 0</inkml:trace>
  <inkml:trace contextRef="#ctx0" brushRef="#br0" timeOffset="29318.09">5030 4606 855 0,'0'-2'483'0,"-2"1"-52"0,2-1-42 15,-1 0-17-15,2 2-35 0,2-3-13 16,2 2-27-16,10-5-2 0,5 1-25 0,2-1-19 16,4-2-27-16,2 1-2 0,3 1-49 0,-2-1 5 15,1 3-25-15,1-3-6 0,-1 2-34 16,1 1 1-16,1-1-25 0,-1 4-25 0,-5-2-26 15,-2-1-28-15,-3 1-42 0,-3 0-33 16,-7 3-42-16,-1 0 10 0,-10 0-60 0,0 0-18 16,6 0-51-16,-6 0-28 0,7 7-39 0,-9-5 29 15,1-1-256-15,-3-1 45 0,1-1 42 16,-1-1 25-16,0 2 12 0,1 0 54 0,-3-1 27 16,1 1-12-16,-2 0 27 0,4-1 7 15</inkml:trace>
  <inkml:trace contextRef="#ctx0" brushRef="#br0" timeOffset="35329.08">1628 5997 295 0,'0'0'366'0,"0"0"-30"0,0 0-18 0,13-13-25 15,-13 13-11-15,0 0-36 0,0 0 41 16,20-23-41-16,-18 21 2 0,-1-3-27 0,-1 2-11 16,0 1-9-16,-1-1-12 0,1 1-14 0,-2-1-5 15,0-3-12-15,2 6-4 0,-8-8-7 16,-4 1-4-16,-1-4-16 0,-6 4-17 0,-2 0 4 15,-3 3-18-15,0-1-14 0,-5 5 10 16,15 0-22-16,-8 0-2 0,-5 0-9 0,-30 10 6 16,12 2-7-16,7 2-6 0,2 7 2 15,3-3-17-15,4 6-7 0,2 4 13 0,2 6-9 16,4 3-4-16,6 4 13 0,1-2-8 16,7 0 13-16,3 8-2 0,4-2 8 0,0-25-9 15,16 33 9-15,-7-20-14 0,6-9 6 16,8-4-5-16,-2-4-4 0,6-3-10 0,-1-2 11 15,4-3-8-15,4-1-5 0,1-2-24 0,3-2-23 16,0 1-34-16,-19-4-35 0,8 0-30 16,4 0-42-16,3 0 16 0,-3 0-116 0,0 0-43 15,-3 0 28-15,-3 0-298 0,-6 0 44 0,-3 0 41 16,9-12 15-16,-10 3 53 0,-5 4 41 16,-1 3 37-16,-1-3 38 0,7 0-1 0,-1-1 32 15,4 0 6-15,0 1-18 0</inkml:trace>
  <inkml:trace contextRef="#ctx0" brushRef="#br0" timeOffset="36476.65">2528 6284 262 0,'0'0'400'15,"-13"0"-66"-15,13 0-5 0,0 0-40 0,0 0-1 16,0 0-20-16,0 0-37 0,0 0-27 0,-14 0 45 16,14 0-19-16,-17 2-30 0,16-3-19 15,-1 1-4-15,1 0 0 0,0-1-26 0,0 1-9 16,0 1-8-16,0-1-26 0,2 2 7 0,-1-1 34 16,2 1-12-16,2 0 3 0,-1 1-14 15,11 2-7-15,3-1-1 0,4 1-16 0,1-3 4 16,2 1-4-16,3 2-1 0,2-4-32 0,2-1 10 15,-2 1-8-15,2 0-2 0,-4 1-6 16,3-2-16-16,-4 0-2 0,-1 0-14 0,-3 2-27 16,-2 0-17-16,-13-2-20 0,5 0-34 0,-2 0-15 15,0 0-13-15,-3 0-33 0,-7 0 12 0,9 0-93 16,-9 0-32-16,0 0-38 0,6 0 23 16,-9 1-299-16,-2 1 45 0,-2-2 61 0,1 0 24 15,-2-2 41-15,-11 1 12 0,12 1 15 0,-6 0 35 16,-4 0 44-16,-1 0-9 0,-2 0 11 15</inkml:trace>
  <inkml:trace contextRef="#ctx0" brushRef="#br0" timeOffset="36725.31">2513 6478 540 0,'-4'6'435'0,"1"-4"-76"0,-1 2 25 15,3-1-13-15,-1 0 2 0,0 0 4 0,4 1-25 16,0-2 0-16,3 0-44 0,0-1-9 15,11 3-33-15,3-1-13 0,3-1-16 0,1 1-31 16,2-3-27-16,2 2-13 0,0-2-39 0,2 0-35 16,-1 0-24-16,0 0-41 0,-15 0-38 15,7 0-55-15,2 0 7 0,1 0-125 0,0 0-56 16,0 0-46-16,0 0 26 0,-1 0-288 0,-2 0 38 16,-5 0 28-16,0 0 71 0,-3 0 4 15,5 0 30-15,1 0 34 0,1 0 19 0,6-7 34 16,3 7 8-16,4 0-12 0</inkml:trace>
  <inkml:trace contextRef="#ctx0" brushRef="#br0" timeOffset="37075.24">3615 6232 730 0,'-1'-4'429'0,"0"0"-26"0,1 0-38 15,-1 1-33-15,1 2-27 0,-1-3-36 16,1 4-22-16,-1 1 7 0,2 2 15 0,0 1-15 16,1 13-12-16,3 3 8 0,-3 4-18 15,0 4-12-15,0 4-24 0,2-3 3 0,-4-14-35 16,0 9-18-16,0 4-8 0,0 3 3 0,0 1-32 15,0-3-31-15,-13 28-25 0,10-34-39 16,0-5-33-16,1-5-33 0,2-3-20 0,-1-2 7 16,0-4-152-16,0-4-58 0,-1 0-86 15,2-4 32-15,2-1-209 0,-1 0 47 0,0-14 31 16,-1 10 37-16,0-4 16 0,0-4 24 0,7-24 67 16,-5 18-6-16,0 0 18 0,0 3 27 0,-1-2-12 15</inkml:trace>
  <inkml:trace contextRef="#ctx0" brushRef="#br0" timeOffset="37682.35">3580 6307 620 0,'-1'-7'344'0,"0"-1"-39"0,1-1-2 15,-1 1-24-15,2 0-8 0,-1 1-31 16,0 7 17-16,0-7 2 0,0 7-11 0,0-9-20 16,0 2-36-16,12-3-6 0,-8 7-1 0,1-1-1 15,1 4 5-15,0 0-9 0,1 0-7 0,12 9 4 16,-2 1 11-16,2 2-4 0,0 3-8 15,0 1-2-15,-2 2-20 0,0 0 10 0,2 2 3 16,-1 0-31-16,0 4 8 0,1-5-38 0,-4 0-16 16,1-2 8-16,-1 0 1 0,3 3-15 15,-6-4-31-15,0-2-7 0,-2-1 9 0,-2-1-16 16,-1-4-20-16,-3 0 14 0,1-7-18 0,-1 3 14 16,-2-1-1-16,0 0-5 0,1-2-1 15,-3-1-52-15,0 0-4 0,0 0-15 0,0 0 4 16,12-13-9-16,-7-4-10 0,2-2-5 15,1-3-4-15,2 0-7 0,-1 0 4 0,-2-1-7 16,4 1 1-16,4 0 0 0,-1 0 3 0,-1 1 6 16,0 0 8-16,0 1-1 0,-1 4 6 15,1-1 14-15,-4 2-4 0,1 0 16 0,-1 3-4 16,-3 3 13-16,-1 1 17 0,-2 2 7 16,0 1 3-16,-2 1 5 0,1-1-1 0,0 3 4 15,-1-1 0-15,0 3 17 0,0-3-5 0,1 3-12 16,-1-1 7-16,0 0-9 0,0-1-6 15,-1 2 9-15,0 0 17 0,0 0 7 0,0 0 13 16,1 12-6-16,-1-5 18 0,2-1 8 16,-2 2 1-16,1 17-13 0,-1 1 12 0,0-11 7 15,0 5-7-15,0 5-7 0,0 3-7 16,0 0-5-16,0 1-14 0,0 0-3 0,0-2 12 16,0 0-1-16,0-1-4 0,0-2-5 0,0-4 5 15,0-3-6-15,0-2-44 0,0-4-21 16,0-1 11-16,0-3-15 0,0 0-11 0,0-7-25 15,0 0-24-15,0 5-27 0,0-5-51 0,-5 6 17 16,6-8-94-16,0-2-38 0,-1-1-41 16,0-1 31-16,2-2-271 0,1-11 38 15,-3 9 52-15,0-9 29 0,0-1 7 0,0-4 58 16,9-27 24-16,1 26-1 0,5-1 19 0,3-3 70 16,6 3 32-16</inkml:trace>
  <inkml:trace contextRef="#ctx0" brushRef="#br0" timeOffset="38335.58">4458 5945 810 0,'-1'1'304'15,"0"-2"-25"-15,1 1-19 0,-2-1-6 0,2 1-41 16,0 0-17-16,0 0-10 0,0 0-13 0,0 1-18 16,0-1-18-16,1 1-14 0,0-1 65 15,1 1-7-15,1 1 2 0,1-2-17 0,2 1-12 16,1 0-8-16,1-1-5 0,10-2-19 16,-7 2-16-16,3 0 0 0,5 0-25 0,19-12-5 15,-17 9-9-15,-3-2-3 0,0 0-15 16,-2-2-7-16,3 1-20 0,-5-2 9 0,-4 5-13 15,-2-2 6-15,-3-2-12 0,-1 3-7 0,0-1-5 16,-2 0-8-16,-1 2 7 0,-1-4 5 0,0 7-2 16,0 0 4-16,0 0-8 0,-18-19 2 0,7 12-2 15,-3-1 16-15,3 6-33 0,-5-4 31 16,0 2-8-16,-1 0-12 0,9 4 6 0,-2 0 17 16,-6 0 0-16,0 0 6 0,0 0-4 15,0 0 2-15,-1 0 6 0,-15 14-3 0,19-10 5 16,-1 3-1-16,2 0 10 0,-1 1-5 0,3 5 20 15,1 0 6-15,1 2 11 0,2-1-7 16,0 2-4-16,5 2 14 0,-1 0 6 0,2-10-13 16,0 5-5-16,0 2 2 0,13 17 5 15,-5-11-1-15,2-8-1 0,0 3-11 0,4-3 5 16,0-2-15-16,3 2 16 0,0-5-7 16,3 1-7-16,1-1-8 0,0-2-1 0,2-1-18 15,1 0 12-15,3-5 9 0,1 2-25 16,-1-1-2-16,0 0-4 0,-15-1-26 0,6 0 8 15,1 0-11-15,0 0-19 0,-3 0 7 0,-2 0-25 16,-3 0-1-16,-3 0-13 0,0 0-13 0,-8 0-23 16,8 0 8-16,-8 0-25 0,6 0-10 0,3-12 11 15,-9 12-96-15,-1-2-33 0,0 0-62 16,-1 2 28-16,-1 0-243 0,0-3 3 16,1 3 68-16,-2-1 30 0,0 2 17 0,1-1 63 15,0 3 13-15,0-2 8 0,3 3 20 0,1-2 24 16</inkml:trace>
  <inkml:trace contextRef="#ctx0" brushRef="#br0" timeOffset="39091.39">5221 6384 1071 0,'-2'0'379'0,"0"1"-48"0,1 2 13 0,-1 1 2 15,2 1-13-15,-1 2-25 0,0 0-19 16,0 0-2-16,0 12-31 0,1 1-22 0,-2-3-23 16,2-5-12-16,-3-1-33 0,2-1-8 0,-3 3-20 15,2-2-10-15,0-3 7 0,1-1-7 16,0-2-29-16,0 0 21 0,0-3-4 0,0 1-3 16,-1-3-17-16,1 0-2 0,-1 0-2 15,0 0-21-15,1-2-12 0,-2-1 1 0,2-2-12 16,1-2-12-16,1-1-30 0,3-6 6 0,3-5-30 15,2 4 9-15,3-3-18 0,2 2 21 16,2 3-16-16,1 2 1 0,1 4-2 0,0 3 17 16,2 3-15-16,-11 1 5 0,5 0 9 15,18 14 11-15,-15-4 6 0,0 5-4 0,0 0 2 16,-3-1 13-16,-1 0 4 0,1-2-9 0,-4 1 15 16,-1-2-10-16,-4-1-15 0,-1-3 12 15,-2-1 8-15,0-2 8 0,0-1-14 0,-1 0 23 16,-1-2-12-16,0-1-6 0,0 0-2 0,0 0 6 15,-6 0 0-15,3-2-4 0,0 0-4 16,1-3 1-16,-3 1-7 0,3-2-4 0,-1-8-13 16,1 1-11-16,2 13 2 0,0-14 1 0,0-1-3 15,14-14 18-15,-5 17-6 0,1-1 4 0,3 4-19 16,2 1 13-16,3 1-10 0,0 1-5 16,3 5 25-16,0 0-10 0,1 1-4 0,-12 0 1 15,6 0-4-15,21 16 13 0,-18-4-6 0,0-4 14 16,-3 4 13-16,-2-2-27 0,-3 4 3 15,-3-1 10-15,-1 1-16 0,-6-2 16 0,1 0-1 16,-2-12-2-16,0 9-12 0,0-1-6 0,0 3-19 16,-15 9-35-16,10-13-24 0,-2-2-56 0,1-2-38 15,0 1 17-15,1-2-142 0,1 0-47 16,1-1 30-16,3-3-234 0,1 2 22 0,4-2 65 16,10-6 21-16,9-2 12 0,0-1 41 15,3-1 27-15,1-3 23 0,3 0 58 0,-1-3-39 16,0 3 60-16</inkml:trace>
  <inkml:trace contextRef="#ctx0" brushRef="#br0" timeOffset="39406.75">6107 6423 962 0,'-2'2'392'0,"-1"3"-54"0,-4 8 47 16,2 5-23-16,-2-4-15 0,4-3-1 0,-1 7-24 16,2-2-10-16,0 3-34 0,2-13-12 0,0 2-27 15,0 4-20-15,16 13 7 0,-9-20-38 16,4 7-11-16,1-4-14 0,2-4-21 0,3 1-6 15,-2-5-22-15,-6 0-14 0,7 0-3 0,20-10-12 16,-15-1-37-16,3 1-12 0,-6 0-21 16,1-3 7-16,-3 3-20 0,0-8-2 0,-3 1-24 15,-2 1 5-15,-3-2-13 0,-3 1 5 16,-3 0-5-16,-2 17 2 0,0-12 3 0,-10-14-16 16,0 17 4-16,-4 2-10 0,-3 3-8 0,-1 0-17 15,-4 4 1-15,12 0-36 0,-7 0 9 16,0 0-76-16,-21 12-28 0,21-8-41 0,-2 3-26 15,11-2 27-15,-1 0-223 0,2-3 5 0,2 1-6 16,3-1 47-16,4 0 53 0,3 2 20 16,13 1-5-16,3 1 38 0,6-4 21 0,6-2 25 15,2 3 8-15</inkml:trace>
  <inkml:trace contextRef="#ctx0" brushRef="#br0" timeOffset="39687.51">6668 6384 452 0,'4'-9'383'0,"-2"4"-47"0,-1-3-19 0,-4 3 15 0,1 1-44 16,-1 1 20-16,0-1-5 0,-3 1-18 16,-1 2-27-16,0 0-8 0,-9 5-16 0,7-4 1 15,-16 12-25-15,6-2-6 0,1 7-7 16,2-2 9-16,0 2-6 0,1 1-32 0,5 2-2 16,0 0-1-16,3 2-39 0,1-1-11 0,3-2-1 15,3-9-17-15,0 3-4 0,0 2-32 0,18 11-15 16,-8-14-27-16,3-3-32 0,1-2-13 15,5-5-49-15,-10-2-9 0,5 0-39 0,2 0 12 16,22-18-89-16,-15 6-4 0,-3-5-27 16,-2 2-21-16,0-4-26 0,-1 2 28 0,-2-5-174 15,-1-4-46-15,-1-1 19 0,-1-2 42 0,-1-3 43 16,0 1 4-16,-4-2 38 0,-1 0 9 16,1 2 36-16,0 0-6 0</inkml:trace>
  <inkml:trace contextRef="#ctx0" brushRef="#br0" timeOffset="39910.11">6837 6099 949 0,'1'-20'315'0,"0"1"5"0,-1 12-5 0,0-3-48 15,0 2-30-15,0-1 29 0,0 9-23 16,-13-14 0-16,10 13-6 0,-2 1-11 0,0 3-11 16,-5 7-9-16,1 2-10 0,3 6-5 0,-2 5 6 15,3 3 13-15,2 5-13 0,3 3 16 16,-2-4-24-16,2-15-8 0,0 8 0 0,0 5-29 16,12 32 7-16,-8-27-23 0,1-3-6 0,0-1-36 15,1 0-9-15,-1-3-60 0,2 1-52 16,-1-5-39-16,0-1-45 0,0-3-43 0,-1-9 13 15,4 5-150-15,-3-8-57 0,0-2 31 0,1-1-259 16,1-3 17-16,0 0 70 0,-8 0 42 16,0 0 23-16,13 0 15 0,19-15 43 0,-13 10 27 15,1-9 27-15,0 2 42 0,6 4-12 0</inkml:trace>
  <inkml:trace contextRef="#ctx0" brushRef="#br0" timeOffset="40402.92">7295 6454 915 0,'1'3'384'16,"0"1"6"-16,-1 2-9 0,2 11-21 15,2-1 1-15,0 2-3 0,0 0-30 0,0 2-29 16,0-2-1-16,0 0-45 0,0-3-24 16,-2-2-28-16,4 2-9 0,-3-6-21 0,-2-1-11 15,0-3-15-15,0 0-10 0,0-2-9 0,0-1-10 16,0-2-14-16,0 0-38 0,1-2 6 15,-1-4-41-15,1 0-6 0,-1-1-8 16,4-11-12-16,5-3-1 0,-1 0-24 0,1-1 0 16,1 0 2-16,0 2-4 0,3-2 5 0,0 3 0 15,-1 0 7-15,1 3-3 0,-2 2 1 0,0 3 6 16,-2 1-6-16,2 2 6 0,-2 4 7 16,-3 1 13-16,1 2 2 0,-1 1 15 0,-7 0 15 15,0 0 8-15,23 14 3 0,-11 2 23 16,-3-2-7-16,-2 1 11 0,0 5-10 15,-2-1 27-15,1 2-19 0,-1-3 10 0,-2 1-11 16,-2 0 3-16,-1-19-4 0,0 13-15 0,0-1-8 16,0-1 15-16,0-3-15 0,0-1 2 15,0 0-18-15,10 5 16 0,-8-7-14 0,3-2 1 16,9 2-16-16,-2-1 23 0,1-4-20 0,0 0-26 16,-4 0-27-16,4 0 1 0,3 0-54 0,20-16-39 15,-21 8-37-15,2 0-41 0,-3 3 19 16,1-4-132-16,-7 2-56 0,-1 3 35 0,-3-1-286 15,-3 0 30-15,-1 5 30 0,0 0 68 0,-10-10 46 16,-7 4 17-16,-4 0 37 0,-5 1 38 16,-6 0 7-16,0 3 45 0,-6-3 5 0,-8 3-27 15,-6 2 0-15</inkml:trace>
  <inkml:trace contextRef="#ctx0" brushRef="#br0" timeOffset="41292.78">2779 7718 491 0,'0'0'429'0,"0"0"-33"16,-14 0-55-16,14 0 27 0,0 0 1 0,0 13-25 16,0-13-8-16,-25 15-13 0,25-15-30 0,0 1 12 15,1-1-35-15,2-1 0 0,5 1-12 0,-2-1-26 16,16 1-21-16,-12 0-27 0,7 0-20 16,7 0-18-16,1 0-2 0,0 0-22 15,1 0-4-15,-1 0-51 0,-1 0-40 16,-1 0-56-16,-2 0-35 0,-4 0-60 0,-4 0 12 15,11 4-127-15,-18-4-44 0,-2 3-73 0,-2-2 32 16,-3 0-200-16,0 1 24 0,-1 0 64 16,0 1 8-16,-1 0 46 0,-10 2 26 0,-1 4-24 15,-1-2 74-15,-1 0-1 0,0 1 24 0,-2-2-21 16</inkml:trace>
  <inkml:trace contextRef="#ctx0" brushRef="#br0" timeOffset="41502.85">2772 7938 554 0,'-4'4'605'0,"0"-1"-80"0,1 1-58 16,0-1-27-16,3 1-31 0,0-3-15 0,0 3-11 16,3-2-38-16,10 6-41 0,-5-5 27 0,3 0-34 15,-1-2-24-15,10 0-13 0,1 2-53 0,1 1-23 16,-12-4-41-16,4 0-16 0,4 0-97 16,0 0-69-16,17-9-68 0,-21 6 11 0,0-2-230 15,2-1 30-15,-5 3-312 0,-2-1 58 16,-4 2 54-16,1 0 36 0,-3-2-1 0,-1 1 34 15,1 0 65-15,1 1-28 0,2 2 80 16,-2-2 18-16,18 2 8 0,-22 0 27 0</inkml:trace>
  <inkml:trace contextRef="#ctx0" brushRef="#br0" timeOffset="43214.43">3741 7632 914 0,'0'0'344'0,"0"0"2"0,0-12-63 16,0 12-34-16,-11-24 52 0,9 21-53 0,0-1 18 16,1 0-14-16,-1 1-36 0,-1 0-26 0,3 3-17 15,-3 2-2-15,1 3 2 0,0 13 13 16,-1 2-18-16,1 5 11 0,-3 0-25 0,2 5 6 16,1 2-34-16,-1-4-7 0,-1 3 6 0,0-2-1 15,-2 0-32-15,-1 0 9 0,2 0-21 16,0-4-8-16,-2 2-4 0,-2-1-14 0,2-2-11 15,1-5 9-15,0-2 1 0,2-2 2 0,0-5-21 16,1-2 4-16,1-1 7 0,0-3 0 16,-1-2-15-16,0-2-3 0,3 0-8 15,0 0 12-15,0 0-28 0,0 0 0 0,0 0 20 16,-9-10-6-16,9 4-6 0,2 1-6 0,0 0-10 16,8-8-7-16,-2 6 19 0,2-5-10 15,3 4-7-15,3 2 17 0,3 3-2 0,0 1-5 16,0-1-4-16,4 3 17 0,-12 0-8 0,5 0-10 15,4 0 9-15,0 0-8 0,2 0-14 16,20 13 4-16,-24-12-22 0,-1 2-7 0,-5 0-21 16,2-3-38-16,-14 0-22 0,7 0-20 0,1 0 14 15,-2 0-80-15,-6 0-29 0,6 0-19 0,-6 0-78 16,8 0 30-16,-8 0-199 0,0 0-9 16,10-11 85-16,-10 10 2 0,-1 0 49 0,0 0 9 15,-1 0 45-15,0 1 21 0,0-2 22 16,0-2-32-16</inkml:trace>
  <inkml:trace contextRef="#ctx0" brushRef="#br0" timeOffset="43466.68">3915 7856 852 0,'-2'-3'416'0,"2"-1"4"16,-2 1-68-16,1 1-13 0,0 2 5 0,-1 2-18 16,3 1 5-16,-3 2-10 0,2 2-13 0,1 14 13 15,-1-12-35-15,0 8-31 0,0 7 11 16,0 0-21-16,0 3-36 0,0 3-7 0,0 0-9 15,0 0-24-15,0 1-37 0,0 3-19 0,0-2-19 16,0 1-11-16,0-2-72 0,0-4-29 16,0-2-35-16,0-4-26 0,0-5-34 0,0-2-18 15,0-4 13-15,0-2-130 0,0-8-53 16,6 6-45-16,-8-10 30 0,3-1-231 0,-1-2 1 16,3-11 73-16,-3 9 36 0,0-5 23 0,8-21 48 15,-5 12 20-15,-2-2 28 0,1 1-16 16,3-3 54-16,0 0 43 0</inkml:trace>
  <inkml:trace contextRef="#ctx0" brushRef="#br0" timeOffset="46816.15">4134 7361 801 0,'0'-13'270'0,"0"13"-9"0,0 0-13 15,0 0 15-15,0 0-45 0,0 0 0 0,0 0-33 16,0 0 11-16,-14 0-21 0,14 0-21 0,0 0-16 15,0 0 37-15,-25-20 0 0,23 19-11 16,-1-1 11-16,0 2-14 0,0-1 1 0,-1 1-13 16,2 0 20-16,-1-1-12 0,1 1-6 15,0 0-12-15,-1-2-1 0,0 2-10 0,0-1-20 16,1-2 23-16,0 2-27 0,0 0 4 16,0-1-20-16,-3 0-4 0,3-2-9 0,0 2 11 15,1-1-15-15,1 0-15 0,0-2-1 0,2 1-1 16,-2 4-20-16,12-16 15 0,-3 1-18 0,3 4 7 15,1-1-12-15,1 3-3 0,2-1-14 16,-3 8 12-16,3-3-12 0,-1 5-7 0,4-1 6 16,-19 1 9-16,15 0-22 0,21 18 1 15,-19-7 13-15,0 1-11 0,-2 1 1 0,-6 0 11 16,4 0-18-16,-3 0 20 0,1-2-17 16,-4 3 17-16,-3-4-2 0,-1-2-12 0,-3 1 7 15,0-1 7-15,0-8-14 0,0 6-2 0,0-6 10 16,-12 24 13-16,2-13-22 0,0-2 4 15,1-1 9-15,0-6-1 0,3 2-11 0,-1-1 0 16,2-1-9-16,0-1 17 0,0 2-8 0,2-2 5 16,1 0-18-16,0 1 0 0,0-2 5 15,-3 1 1-15,4 0-17 0,0-1 5 0,1 0-1 16,0 0 19-16,0 0-7 0,0 0-7 16,14 5-5-16,-8-2 6 0,0 0-2 0,9 2 1 15,-1 2 7-15,-1-1 9 0,0 2-6 0,0-2-6 16,-1 2 4-16,0 2 11 0,-5-5-12 0,-1 4 17 15,2 3-7-15,-4-4 4 0,-2 1-13 16,-1-4 20-16,-1-5-14 0,0 7 25 16,0 0-19-16,-12 11 27 0,3-5-6 15,-1-2-3-15,-3-3-4 0,0-1 11 0,-4 3-2 16,-1-7-16-16,0 3 12 0,0-3-20 0,3 3 2 16,-5-5 7-16,2 0-2 0,10-1 19 15,-4 0-21-15,-3 0 2 0,-2 0-1 0,-16-12-14 16,17 9 1-16,3-1-14 0,4 0-8 0,-1 0-18 15,3 1-16-15,1 0-9 0,1-1-14 16,1 1-32-16,0-1-24 0,0 1 14 0,1-2-93 16,0 2-47-16,1-2-46 0,2 1 29 0,-1-1-245 15,1-2 1-15,0 2 51 0,0 5 61 16,0 0 17-16,0-7 22 0,0 0 35 0,0-3 42 16,18-8-3-16,-12 12-8 0,-2 3 34 15</inkml:trace>
  <inkml:trace contextRef="#ctx0" brushRef="#br0" timeOffset="48676.18">5204 7903 985 0,'0'0'362'0,"0"0"-29"0,0 0-26 16,0 0-44-16,0 0-33 0,0 0 48 15,0 0 3-15,0 0-4 0,0 0 1 0,-11 10-16 16,11-2-10-16,7 21-26 0,-3-5 1 15,0-3-29-15,-2-1 14 0,0 0-41 0,0-6-9 16,0-2-26-16,-2-4 15 0,0 1-24 0,0-4-10 16,0-5-11-16,0 0-6 0,0 7 3 15,0-7-8-15,0 0-9 0,0 0-8 0,-6 8-5 16,4-9-12-16,-1-3-30 0,3-1 2 16,-1-2-33-16,1-13 20 0,0 10-32 0,0-5 1 15,0-1-11-15,17-23 20 0,-8 21 0 0,3 2-15 16,0 4 2-16,2-2 21 0,3 4-5 15,0 7 0-15,1 2 8 0,-8 1 10 16,20 12 2-16,-11 0 2 0,1 2 8 0,-5-2 2 16,0 5 1-16,0 0 6 0,-4 0-3 0,-1 2-5 15,-2-3-3-15,2-2-2 0,-3 1-7 0,-4-6-3 16,1-2 30-16,-2-2-8 0,0 0 6 0,-2-5-19 16,0 0 6-16,0 0 13 0,0 0-11 15,0 0-1-15,-7 6 0 0,4-8-31 16,0-3 1-16,-1-9-24 0,0 0-9 0,2-3 2 15,1-3-15-15,1 11 7 0,0-3 2 16,15-18 5-16,-8 14-9 0,3 3 15 0,5 1-8 16,-1 3 6-16,5 1 0 0,3 3 11 0,-2 1 6 15,-9 4 26-15,6 0 6 0,3 0-3 16,20 14 17-16,-19-4-7 0,0 0 3 0,-5 4-1 16,-1-2 4-16,-2 3 12 0,-2-1-16 15,-2 1-23-15,-2-2 12 0,-4-1-13 0,-2-5-4 16,-1-7 0-16,0 8-55 0,0-1-30 15,0 0-44-15,-12 2-50 0,7-5 17 0,-9 1-174 16,0-5-62-16,4 5 36 0,4-5-244 0,1 0 27 16,1 0 68-16,4 0 27 0,0 0 27 15,-4-7 54-15,8 6 22 0,3 0 19 0,15-4 20 16,0-5 27-16,3 4 24 0,3-3 16 0</inkml:trace>
  <inkml:trace contextRef="#ctx0" brushRef="#br0" timeOffset="49018.61">6042 7957 976 0,'1'0'384'16,"-2"3"-54"-16,-1-2 37 0,0 1-11 0,-8 7-16 16,5 0-18-16,-3 3-3 0,0 3-10 0,0 4-9 15,-3 1-22-15,7-2-9 0,1-1-29 16,-1 4-12-16,4-14-25 0,0 3-42 0,0 2-8 16,11 12-15-16,-3-10-2 0,1-7-32 15,-1-2-5-15,1-2-18 0,2-3-9 0,-2 0-27 16,3 0 2-16,19-12-41 0,-11 4 11 0,0-3-17 15,-1-3-19-15,-1 1-18 0,-1-4 7 16,-3 0-15-16,-1-3 4 0,-2 3-4 0,-2-4 7 16,-3 1 6-16,-2 3-5 0,-4 2 9 0,0 6-1 15,0 0 6-15,-14-11-8 0,4 10 9 0,-3 2-1 16,-2 2 7-16,-3 4-5 0,-3 2-6 16,11 0-11-16,-4 0-8 0,-3 0-32 0,-17 17 8 15,19-10-78-15,1-2-27 0,6 1-61 16,3 0 22-16,-2-3-223 0,7 0-71 0,1 1 20 15,-1-4 53-15,11 2 20 0,16 3 35 16,6-3 17-16,3-1 39 0,4 0 1 16,3-1 50-16,-21 0 8 0</inkml:trace>
  <inkml:trace contextRef="#ctx0" brushRef="#br0" timeOffset="49552.53">6665 7943 800 0,'0'-3'412'0,"0"-4"-62"0,-3 2 50 16,1 0-38-16,-3 1-9 0,-7-4-16 0,-4 0-17 15,1 2-21-15,-3 2-15 0,2 1 7 16,6 3-23-16,-4 0-8 0,-4 0-27 0,-18 9-23 16,14-2-23-16,4-2-19 0,-1 6-17 15,1 2 38-15,3 1-34 0,1 2-13 0,3 5 19 16,2 0-38-16,3 1 12 0,2-2-37 16,2-2 7-16,2-7-24 0,0 1 4 0,15 18-17 15,-6-19-8-15,5-3-34 0,0-2 10 0,7-2-2 16,-2-2-87-16,-10-2-27 0,22-11-26 15,-10 2-23-15,-1-3-24 0,0 0-27 0,2-5-12 16,-4 1 17-16,1-2-66 0,-5-2 4 0,2-1-36 16,-5-1 5-16,1-2-10 0,-3 0-20 15,-1-5 32-15,-3 0-52 0,-5-2 12 0,0 16 46 16,0-6 21-16,-15-28 150 0,10 23 30 0,-4-1 28 16,1 3 38-16,-2 1 30 0,2-1 30 0,-2 1 10 15,0-1 56-15,3 5-14 0,-2 0 45 16,1 2 4-16,1 2-3 0,1 2 12 0,2 3-4 15,-1 3 3-15,3 2-5 0,-1 0-15 16,2 3-31-16,0 2 9 0,1 0 16 0,0 0 9 16,4 25-8-16,-6-2 11 0,2-10-18 0,0 8 44 15,12 32-3-15,-8-19 0 0,1-1-1 16,3 6-14-16,-2 3-10 0,3-3-10 0,1-3-16 16,0 4-15-16,-2-1-13 0,2-2-9 15,-2-3-19-15,-1-6-37 0,2 1-11 0,0-1-20 16,-3-5-46-16,0 0 3 0,1-4-66 0,-2-4-23 15,-1-6-47-15,0-5-57 0,1-2 22 16,-5-2-163-16,0 0 33 0,10-11-294 0,-6 6 16 16,1-9 65-16,1-3 56 0,0 0 44 0,3 1 24 15,3 1 29-15,5-1 5 0,4 2 45 16,2 0 36-16,5 1 34 0,2 2 0 0,6 0-20 16</inkml:trace>
  <inkml:trace contextRef="#ctx0" brushRef="#br0" timeOffset="50323.64">7432 7657 774 0,'0'0'259'0,"-2"0"-3"0,2 0-27 16,0 0 14-16,0 0-23 0,-1-3 11 15,1 3-13-15,-1-1-5 0,2 1-24 0,-2-1 14 16,1 0 0-16,0 1-17 0,0-1 5 0,0 1-24 15,-1 0-7-15,0-1 7 0,1 2-12 16,0-1 1-16,0 0-19 0,0 0 10 0,0 0-10 16,0 0-18-16,0 0-8 0,0 0 22 0,0 0-4 15,0 0 12-15,4 31 12 0,-4-22 1 0,0 8-16 16,0 5 20-16,7 30 8 0,-5-26-6 16,-2 3-15-16,0-15-12 0,0 6-22 15,0 5-6-15,0-1-2 0,0-1-24 0,0-2-1 16,0-2-3-16,0-2-9 0,0-5-49 0,0-1 2 15,0-4-22-15,0 1 1 0,0-8-53 16,0 8-55-16,0-8-43 0,2 6-69 0,1-8 20 16,1 0-130-16,6-8-57 0,-1-3 37 0,1 2-242 15,1-3 35-15,0 0 48 0,1 1 25 16,0 1 46-16,-2-3 46 0,3 2 18 0,1-3 11 16,1 3 35-16,-3-1 11 0,3-1 53 0,-1-1-6 15</inkml:trace>
  <inkml:trace contextRef="#ctx0" brushRef="#br0" timeOffset="50704.67">7706 7735 928 0,'4'-7'362'16,"-3"3"40"-16,2 0-28 0,-2 2-25 0,1-1-34 16,-4 3 0-16,1 3 6 0,-1 1-15 0,0 2-21 15,-8 8-18-15,2 5-36 0,3-6-19 0,-1 1-20 16,-1 2-4-16,2-1-16 0,0-1-38 16,2-4-18-16,2 0 7 0,-1-2-21 0,2-1-6 15,0-3-1-15,0 1-15 0,0-5-27 16,0 0-4-16,0 0 23 0,12 10-27 0,-6-10-1 15,1 0 6-15,0 0-31 0,5 0 16 0,3 0-13 16,5 0 11-16,2 0-15 0,-1-5 9 16,1 5-20-16,0 0 17 0,-1 0-22 0,0 0 3 15,-1 0 19-15,18 3-9 0,-22 5-10 16,-2 1 12-16,-1 0 3 0,-2 1 12 0,-3 2-1 16,-4-2 9-16,-1-1-4 0,-3-9-4 0,0 5 32 15,0 7-25-15,-13 10 4 0,2-7-11 0,-2-3-3 16,0-6-3-16,-3 2 6 0,0-3-9 15,-1 3 3-15,-2-1-9 0,2-1-2 0,-2-3-41 16,1 1-44-16,-3-3-32 0,11-1-40 16,-3 0-41-16,2 0 17 0,-1 0-143 0,-10-13-43 15,15 7 31-15,4 1-246 0,0-1-14 0,2 1 66 16,1-2 56-16,1 3 18 0,-1 4 54 16,0-11 19-16,12-9-2 0,-1 9 48 0,-2-5 20 15,0-1 25-15,0 1 18 0</inkml:trace>
  <inkml:trace contextRef="#ctx0" brushRef="#br0" timeOffset="51040.06">7789 7681 1021 0,'-5'-3'446'0,"2"-1"-13"0,1 4-31 15,-1-3-25-15,1 2-31 0,0 1-20 16,1-3-18-16,-1 1-6 0,2 1-43 0,1 1-7 16,1-3-18-16,2 0-19 0,1 2-32 0,12-2-24 15,3-2 7-15,0 1-23 0,4 1-17 16,2 1 3-16,2-2-20 0,0 1 4 0,1 1-39 16,-15 2 1-16,10 0 2 0,3 0-30 0,0 0-16 15,1 0-20-15,1 0-18 0,-4 0-29 16,0 0-28-16,-3 0-45 0,-4 0-39 0,-4 0 14 15,-2 0-103-15,-2 0-30 0,4-8-45 0,-10 6 30 16,-4 2-253-16,2 0 11 0,-1-1 76 16,-4 1 22-16,-1-3 12 0,-2 2 52 15,0 1 37-15,0 0-1 0,-2-1 21 0,-11 0 36 16,4-2-18-16</inkml:trace>
  <inkml:trace contextRef="#ctx0" brushRef="#br0" timeOffset="56945.35">2875 9486 1012 0,'-17'0'451'0,"17"0"-28"0,-13 0-32 15,-6 21-36-15,15-20 2 0,0-1-13 0,1 0-30 16,1 2-21-16,-1-2-12 0,0 0-48 16,2 1 12-16,4-1-3 0,0 2-28 0,4-1 38 15,9 3-46-15,4-4 10 0,4 1-37 16,1 1-4-16,-14-2-42 0,8 0-1 15,1 0-38-15,2 0-13 0,0 0-10 0,18 11-110 16,-25-11-63-16,-3 3-64 0,-1-3 17 0,-11 0-185 16,9 0 29-16,-9 0-301 0,7 0 37 15,-7 0 59-15,9 2 19 0,-11 1 53 0,-1 1 49 16,-9 3-3-16,-2 6 27 0,-2-1 44 0,-2 5 26 16,0 0-2-16,-2-3 47 0</inkml:trace>
  <inkml:trace contextRef="#ctx0" brushRef="#br0" timeOffset="57119.82">2798 9831 1117 0,'-6'8'376'0,"2"0"63"16,2-3-33-16,1 2-23 0,1-2-31 0,3 2-27 15,0-2-39-15,1 0-15 0,8 3-34 0,2-1-11 16,1 1-37-16,3-5-60 0,0 0-72 16,-9-3-53-16,6 0-1 0,6 0-200 0,23-17 19 15,-20 10-321-15,1-3-2 0,-3-2 56 16,-1 0 34-16,-2-1 22 0,0-1 1 0,-4-3 23 15,5 0 86-15,-2 0-3 0,-4 0 43 0</inkml:trace>
  <inkml:trace contextRef="#ctx0" brushRef="#br0" timeOffset="58423.78">4030 9338 799 0,'0'0'337'0,"0"-14"-35"0,0 14-34 0,0 0-15 16,0 0 6-16,0 0-33 0,0 0-6 0,0 0-25 16,12-13-22-16,-12 13 2 0,0 0-9 15,0 0-3-15,0 0-2 0,0 0-22 0,0 0 10 16,0 0-12-16,0 0 1 0,0 0-1 0,0 0 2 15,0 0-7-15,-11 13-1 0,3-3-2 16,-3 3-4-16,1 1-7 0,2 0 2 0,-4 2-9 16,5 2-16-16,-6 1 15 0,0 3-17 0,3 0-7 15,-2 0 10-15,2 6-19 0,-1 1-4 16,-1 1 3-16,3 4-13 0,-1-1-3 0,3 1 12 16,1-1-18-16,4-1-6 0,0 0 3 15,2-15-16-15,0 5-8 0,0 4-1 0,20 23 17 16,-10-25-32-16,4-8 11 0,2-2-7 15,2-5-7-15,0-1 4 0,1-7 6 16,2-1-8-16,-12 0 1 0,22-11-20 0,-10 0 0 16,-7-2-12-16,3-2 14 0,-1 0-14 0,-3-3 3 15,-2-2-3-15,-3 1-1 0,-3-2 8 0,-3 2-9 16,-2 9 0-16,0-4-2 0,0-1 18 16,-16-13 0-16,5 18-7 0,-6 2 4 0,0 6-9 15,-4 2-13-15,8 0-7 0,-5 0 5 0,-24 15-13 16,19-6-25-16,3 1-20 0,-1 0-43 15,4-1-10-15,2 4 13 0,4-4-95 0,1 3-33 16,6-6-45-16,2-1 27 0,2-5-239 16,0 0 9-16,0 0 42 0,15 3 37 0,-8-5 30 15,14 2 39-15,-11 0 10 0,24-12 40 0,-6 5 1 16,3 2 16-16,-4-4 11 0</inkml:trace>
  <inkml:trace contextRef="#ctx0" brushRef="#br0" timeOffset="58835.88">4327 9507 582 0,'2'-8'466'16,"0"1"-44"-16,-1 1-17 0,-1 2-42 0,2-1-49 15,-2 4-13-15,0 1 3 0,0 5-22 0,-2 0 6 16,2 1-26-16,-3 14 4 0,3-7-29 16,0 9 9-16,-12 28-10 0,8-23-45 15,2 5-1-15,-1-2-18 0,-4 0-21 0,4 2-17 0,-3-4-13 16,1 2-11-16,-1-4-5 0,2-2-29 15,-1-6-8-15,0 1 27 0,2-6-12 0,0-4-21 16,-1-2-7-16,1-2-6 0,0-1 0 16,-1-2-2-16,1-1-27 0,3-1-13 0,0 0 10 15,0 0-20-15,0 0-5 0,-13-12 5 0,12 8-31 16,2 0 3-16,-1 0-2 0,1 0 7 16,1 1 11-16,2 0-10 0,1 0-3 0,0 1 6 15,2 0-1-15,0 2 24 0,13 5-3 0,-10-5-11 16,22 7 3-16,-13 0 7 0,1-2 6 15,-2 0 0-15,0 3-2 0,-3-2-1 0,1-1-16 16,-5 0-21-16,0-3-10 0,-5-1-35 16,1-1-49-16,-7 0 13 0,6 0-103 0,2 0-20 15,2-10-48-15,-6 4-48 0,-1 3 30 0,5-9-233 16,-1 4 41-16,-3 0 47 0,-1 2 4 16,-1 0 65-16,-2 4 3 0,2-5 36 0,-2 4 50 15,0 1-12-15,0-1 32 0,0 1-4 16</inkml:trace>
  <inkml:trace contextRef="#ctx0" brushRef="#br0" timeOffset="59083.54">4500 9744 676 0,'-2'-6'424'15,"1"0"40"-15,-1 0-31 0,1 4-36 0,0 0-32 16,-2-1-3-16,0 3-27 0,0 3 2 16,0 0-22-16,0 3-17 0,-5 6-29 15,1 5 8-15,3 5-11 0,-1-3-39 0,-1 7 0 16,0-1-36-16,3 1 5 0,-3 0-33 15,3 0-22-15,1-3-12 0,0-2-35 0,2-1-10 16,0-12-72-16,0 4-24 0,0-1-58 0,0-3-54 16,0-1-59-16,0 0 17 0,0-7-149 15,0 0-73-15,9 9 34 0,-3-9-231 0,11-6 68 16,4 2 43-16,-1-6 33 0,3 0-1 0,3-4 51 16,3-1 43-16,2-2 18 0,3-5 12 15,3 0-10-15,1-4 48 0</inkml:trace>
  <inkml:trace contextRef="#ctx0" brushRef="#br0" timeOffset="59686.14">5181 9615 870 0,'4'2'518'0,"0"3"-43"16,-1 0-26-16,5 11-28 0,-1-1-25 0,1 4-39 16,-2-2 1-16,1 5-32 0,2 0-38 15,-5-3 2-15,2 0-21 0,-3 1-9 0,0-3-44 16,-3-12-19-16,0 4-26 0,0-1-20 0,0 0-2 15,0-2-29-15,0-6 6 0,0 8-22 0,0-8-6 16,0 7-11-16,0-7-10 0,0 0-9 16,-9 7-9-16,6-10-12 0,0-1-25 0,-6-4-2 15,0-8-23-15,3-6 2 0,4 3-26 16,1-3 7-16,1 12-18 0,0-5 24 0,11-19-16 16,-4 18 15-16,5 2-4 0,0 1 6 15,5 3-14-15,0-2-4 0,2 7 0 0,-1 3 23 16,2 0-19-16,0 1 23 0,-11 1 18 15,21 10-30-15,-11-6 18 0,0 4 5 0,-2 4-14 16,-4-2 19-16,0 2 0 0,-3 0 1 0,-1 0-7 16,-1 1 23-16,-4-1-13 0,-1-2-10 0,-1-2 9 15,-1-2 8-15,-1-1 9 0,0-5-23 16,0 0 0-16,0 0 31 0,0 9 10 0,-13 1-26 16,9-8 14-16,1-1-11 0,-2-1-12 15,1 2 7-15,2-4 6 0,-1 2-20 0,0-3 12 16,1-2-5-16,1 0-2 0,-2-1-10 0,6-2 6 15,0-7-3-15,3-2-1 0,3 3-19 0,0 2 3 16,5-5 0-16,0 2 1 0,7 0 25 16,-4 1-14-16,3 3 18 0,3 1 0 0,1 2-3 15,0 6-21-15,-2-1 2 0,-10 3-12 0,23 12 1 16,-13-2 24-16,-4 2 7 0,1-1 6 16,-6 5-14-16,0 1 3 0,-4 0-13 0,-1-2 10 15,-5 3-15-15,-2-5 20 0,-1-13-22 0,0 12 0 16,0-3-15-16,0 3-35 0,-19 10 1 15,12-17-39-15,0 0-40 0,1-5-25 0,1 1-41 16,2-3 18-16,-1-2-137 0,4 4-64 0,-12-14 34 16,6-2-229-16,4 3 27 0,2 13 65 15,0-13-3-15,19-13 73 0,-2 10 17 0,5 4 37 16,1-1 3-16,2-2 48 0,0 1 18 16,-1 4 8-16,0 0 7 0</inkml:trace>
  <inkml:trace contextRef="#ctx0" brushRef="#br0" timeOffset="59987.94">6023 9619 249 0,'5'0'380'0,"-2"3"-3"0,-3-1-41 15,0 3 14-15,-1 0-46 0,-2 12 57 0,-4 0-10 16,1 4 12-16,1-2-7 0,-1-1-21 16,-1 3-26-16,5 1-6 0,1-2-32 0,1-3-28 15,0-9-25-15,0 2 6 0,13 13 2 16,-5-10-34-16,1-4-17 0,1-4-21 0,1-3 12 16,4 3-30-16,-8-5-1 0,4 0-25 0,18-12-31 15,-15 4-19-15,2-6-6 0,2 2-39 0,-3-3-36 16,-1-2 2-16,-1-2-24 0,-2-1-2 15,1 0-13-15,-4-1-12 0,-3-5 7 16,-1 6 3-16,-3 1-8 0,-1 12 7 0,0-2 4 16,-14-11 10-16,2 14 7 0,-1 4-9 0,-4 0-2 15,6 2-4-15,-3 0 6 0,-21 12-19 0,16-5-13 16,2 4 8-16,0 0-121 0,2 0-33 16,2-3-87-16,6-2 29 0,-1 1-250 15,5-3 28-15,2 0 38 0,1-4 42 0,0 0 11 16,23 14 40-16,2-7 39 0,4-4 10 0,4 2 38 15,4-1 22-15,0-2-7 0</inkml:trace>
  <inkml:trace contextRef="#ctx0" brushRef="#br0" timeOffset="60286.74">6607 9689 550 0,'2'-7'455'0,"0"0"-80"0,-2 0 19 15,-3 2-29-15,2 0-11 0,-3 0-6 0,0 0-29 16,-4-7-4-16,-3 4-35 0,1 2-22 15,-3 0-11-15,2 0-25 0,0 6-4 0,-1-2-20 16,4 2-13-16,-17 11-11 0,9-3 6 16,3 6-26-16,-2 1-17 0,2-1-13 0,2 6-15 15,1 1 31-15,3 1-31 0,3 0-4 0,3 0-12 16,1 2-29-16,0-14-6 0,14 22-7 16,-4-15-38-16,-1-3-15 0,3-3-25 0,4-6-22 15,-4-2-31-15,-12-3-27 0,16 0-21 16,22-14-24-16,-17 4 16 0,-1-2-70 0,1-3-37 15,-3-3-31-15,-4-3-20 0,1 2 26 0,-4-8-161 16,-1 1-53-16,0-5 14 0,-2 1 42 16,0-1 19-16,1 2 31 0,-3 0 20 0,-2-1 36 15,0 1 12-15,-2-1-17 0,-2 15 155 16</inkml:trace>
  <inkml:trace contextRef="#ctx0" brushRef="#br0" timeOffset="60521.87">6708 9416 1018 0,'0'-19'302'16,"0"-1"2"-16,-18-16-28 0,15 26-35 0,-1-2 68 15,0 4 19-15,3 4-13 0,-2-1-23 16,0 0 0-16,0 3-28 0,0 2-6 0,-2 2-16 15,1 3 10-15,-3 8-14 0,1 5-25 16,-3 2 8-16,3 2 6 0,3 7-10 0,2 2-4 16,1 3 2-16,0-17-23 0,0 9-8 0,0 5-22 15,0 2-15-15,0-1-18 0,0 1-13 16,0 1-23-16,0 0-40 0,0-3-27 0,0-2-30 16,7 0 1-16,-7-7-88 0,0-3-24 15,13 8-27-15,-12-20-61 0,2-4 18 0,-1-3-181 16,1-1-55-16,0-2 40 0,0-2-228 0,7-6 44 15,-1-3 64-15,1 0 8 0,4-1 68 16,2-2 51-16,4 3-5 0,0-4 47 0,4-3 16 16,4 0 12-16,5 5 23 0,4-2 5 0</inkml:trace>
  <inkml:trace contextRef="#ctx0" brushRef="#br0" timeOffset="60766.52">7328 9440 1026 0,'6'-6'481'15,"-2"3"-56"-15,1 3-46 0,-2 1-3 16,0 3 10-16,3 9-4 0,-2 5-6 16,1 4-41-16,-1 4-39 0,-1 6 32 0,-3 2-43 15,1 0-27-15,-1-18-34 0,0 6-23 0,0 7-28 16,0-1-32-16,-14 29-16 0,11-30-12 0,2-4-94 16,-1-5-19-16,0-6-26 0,2-4-34 15,-1-3-60-15,1-5 13 0,2-1-200 16,0-2-70-16,7-9 32 0,-6 0-254 0,3-5 96 15,4-4 0-15,3-1 55 0,-6 0 27 0,2-2 6 16,0 0 81-16,2 0-5 0,1-1 46 16,4 3 1-16,0 1 1 0</inkml:trace>
  <inkml:trace contextRef="#ctx0" brushRef="#br0" timeOffset="61130.98">7589 9498 909 0,'3'0'369'0,"-1"0"81"0,-4 2-2 15,2 1-22-15,-1 2-30 0,-1 1 0 16,-1 7-56-16,-3 3-20 0,-3 0-16 0,2 1-40 15,-1 0-28-15,1 0-26 0,0-3-9 16,2 1-16-16,1-3-16 0,2-5-18 0,0 0-17 16,1-2-20-16,0-1-18 0,-1 0-9 0,2-4-10 15,0 0-7-15,0 0 15 0,11 4-10 16,-5-1-11-16,3-3-16 0,15 0-13 16,-15 0 13-16,5 0-12 0,5 0-4 0,1 0-3 15,-1 0 2-15,1 0-4 0,16 8-3 16,-20-2-13-16,-3 2 12 0,0 1-3 0,-2 3 13 15,-3 3 4-15,-3-1 10 0,-2-2 6 0,-3-5-2 16,0 6 11-16,0-1 1 0,-19 18 7 0,9-14-24 16,-3-6 4-16,-2 4-3 0,0-4 0 15,-2-1-19-15,0-3 14 0,-2 0-18 0,-1-4-14 16,0 0-56-16,11-2 6 0,-7 0-81 0,-18-13-57 16,16 6-67-16,3-3 24 0,5-5-241 15,0 1 40-15,3 2-231 0,2-8 56 0,3 2 58 16,2 7 34-16,0-3 60 0,13-22 22 15,-4 16 27-15,1 3 20 0,4 0 23 0,1-1 37 16,2-2 15-16,-2 7 2 0,-1-2 43 0</inkml:trace>
  <inkml:trace contextRef="#ctx0" brushRef="#br0" timeOffset="61385.91">7653 9439 563 0,'1'-4'628'0,"-1"4"-81"15,2-1-28-15,1 0-70 0,2-1 3 0,1 2-51 16,11-3-26-16,0 1-43 0,3 2-15 0,2-3-8 16,4 0-45-16,2 1-15 0,2 2-39 15,4-2-8-15,-1 0-22 0,1-1-17 0,0 2-37 16,-2-2-25-16,1 2-12 0,-2 1-62 0,-3-2-29 16,-4 0-48-16,-4 1-41 0,-6 1-59 15,-1 0 14-15,-5 0-174 0,-2 0 27 16,-5 0-300-16,0 0 7 0,-3 0 53 0,-2 1 34 15,-2-1 22-15,-14 4 58 0,9-4 33 0,-27 5 34 16,7 1 41-16,0 0 16 0,-5-1 11 16,-7 2 28-16</inkml:trace>
  <inkml:trace contextRef="#ctx0" brushRef="#br0" timeOffset="62264.93">2543 11140 716 0,'0'0'425'16,"0"0"-68"-16,0 0-47 0,0 0 27 0,0 0-12 15,0 0-33-15,0 0-19 0,0 0-21 0,0 0-5 16,0 0-4-16,0 0-11 0,0 0 3 15,0 0-25-15,2-6 21 0,17 7-4 0,-7-1-3 16,8 0-30-16,4 0-21 0,3 0 5 16,3 0-14-16,3 0 11 0,0 0-47 0,1 0-2 15,-1 0-19-15,-1 0 9 0,29 11-31 0,-37-11-13 16,0 2-9-16,-2 5-46 0,-15-7-18 0,4 0-49 16,-1 0-20-16,-2 0-45 0,-1 0-60 15,-7 0 16-15,8 0-101 0,-8 0-39 0,0 0-57 16,6 0 32-16,2 8-253 0,-9-6 60 15,-3 1 38-15,1 0 9 0,-10 6 38 0,-3 0 62 16,-1 2 16-16,0-1 18 0,-3 1 40 16,-1-2 36-16,2 0 10 0</inkml:trace>
  <inkml:trace contextRef="#ctx0" brushRef="#br0" timeOffset="62496.05">2734 11328 788 0,'-3'2'387'16,"1"0"-62"-16,0 1-40 0,0-1 71 0,2 0-16 15,-1 1-1-15,1-1-10 0,1 4-13 0,3-4-6 16,0 1-19-16,13 6-28 0,-1-5-28 16,5 3-10-16,-1-3-23 0,2 1-31 0,3-1-11 15,0-3-11-15,0 0 1 0,1 2-56 16,-14-3-28-16,8 0-45 0,2 0-72 0,24-13-40 16,-20 12 7-16,-2-2-154 0,-2 0-55 0,3 1 27 15,0 2-291-15,-1-1 55 0,-9 1 31 16,-6 0 25-16,5 0 40 0,-2 0 39 0,2 0 31 15,8 10 35-15,-6-5 25 0,-2 3-6 0,1-2 3 16</inkml:trace>
  <inkml:trace contextRef="#ctx0" brushRef="#br0" timeOffset="63480.75">4415 11105 914 0,'-14'-15'413'16,"-5"-8"-59"-16,14 15-3 0,2 1-7 0,0 2-29 16,0 2-34-16,1 1-23 0,-1 2-12 0,0 2-2 15,1 1-5-15,-7 9-11 0,4 2 0 0,0 6-31 16,0 1 30-16,2 4-24 0,1 0-5 16,-2 3-20-16,1-3 4 0,0 1-19 15,-1-1 13-15,0 1-34 0,1-2-8 0,-2-1-8 16,-1-2-4-16,0 0-18 0,0-4-25 0,-2 1 0 15,1-1 1-15,-1-5-10 0,3-1-18 0,1-6 7 16,0 1-17-16,-1 0 8 0,1-3-15 0,-2-1 2 16,2-2 5-16,-1 0-3 0,5 0 0 15,0 0-10-15,0 0-6 0,-8 0 12 0,8 0-26 16,-7 0 11-16,-2-9-9 0,7 6 8 0,1 0-23 16,2 1 14-16,2-1-1 0,0 1-6 15,1-2 4-15,10 0 7 0,3-4-10 0,1 1 3 16,3 1-22-16,3 2 14 0,4 0 12 0,2 1-11 15,2 1-16-15,-1 1 16 0,-15 1-5 16,8 0-7-16,2 0 1 0,2 0-64 0,-2 0-15 16,-2 0-13-16,-2 0-23 0,18 11-19 15,-29-9-20-15,-3-2-15 0,0 1-2 0,-2-1 19 16,-6 0-79-16,0 0-17 0,0 0-31 0,11-10-20 16,-11 7 28-16,0-1-149 0,-1-1-91 0,0-1 26 15,-1 1 55-15,-5-11-4 0,0 0 56 16,0 2 26-16,0-4 33 0,-2 0 26 0,1-3-6 15,2 0 43-15</inkml:trace>
  <inkml:trace contextRef="#ctx0" brushRef="#br0" timeOffset="63668.25">4591 11201 724 0,'-6'-12'402'16,"1"3"-64"-16,2 7 36 0,1 0-39 0,-1 2 2 15,-1 2-1-15,2 2 4 0,-1 3 10 16,1 11-15-16,1 4-4 0,1 2-38 0,0-10 35 16,0 8-28-16,0 6-12 0,0 2-45 0,0 2-23 15,0-1-18-15,0 1-34 0,12 35-29 16,-11-37-37-16,-1 3-11 0,1 0-119 0,-1-3-69 15,0-15-67-15,0 6 16 0,0-2-164 0,-12 18 26 16,9-25-314-16,1-3 13 0,-3-2 46 16,2-3 60-16,0-1 59 0,0-3 5 0,1 0 32 15,0-1 44-15,-2-1 40 0,2-2-11 0,0 2 28 16,0-3 24-16</inkml:trace>
  <inkml:trace contextRef="#ctx0" brushRef="#br0" timeOffset="68069.78">1932 11167 845 0,'0'0'310'0,"0"-14"-30"15,13 14 22-15,-13 0-23 0,15-26-31 0,-15 21-30 16,-5-10 35-16,-2 1-7 0,-3 2-1 15,1 0-11-15,-5 1-9 0,-1 0-4 16,-2-1-14-16,-1 5-21 0,-2-3-9 0,-4 4-13 16,1 4 2-16,-2-1-19 0,12 3-3 0,-7 0-21 15,-29 15-9-15,24-7-7 0,0 3-3 0,0 1-7 16,0 2-6-16,6 4-4 0,-2-1 20 16,4 3 3-16,1 2-24 0,6 2 8 15,1 2-10-15,7 6 15 0,2-15-12 0,0 4-34 16,19 29 1-16,-9-24-6 0,10-2-5 0,-1 0-13 15,3-7 11-15,3-1-44 0,2-4-11 0,2-3-42 16,2-5-39-16,1-4-42 0,-13 0-50 16,6 0 18-16,36-15-145 0,-22 9 28 0,-6-3-280 15,-3 3 0-15,-1-1 35 0,0 0 57 0,-9 3 43 16,-6 0 37-16,-4 2 10 0,-2 1 49 16,-8 1 3-16,0 0 16 0,0 0-24 0,9 7 91 15</inkml:trace>
  <inkml:trace contextRef="#ctx0" brushRef="#br0" timeOffset="68554.58">900 10940 835 0,'0'-12'360'0,"-2"8"-51"0,1-3-19 0,-2 1-23 0,3 3-9 15,-4 2-33-15,-2 4 31 0,1 4-30 16,-1 10 23-16,4 9-4 0,-8 3-11 0,4 14-11 16,-1 6 20-16,7 9-3 0,0 7-25 15,0 8 7-15,0-36-2 0,0 25-23 0,0 13-16 16,0 4-21-16,0 6-15 0,0 3-16 16,0-2-14-16,0-3-1 0,0-5-10 0,0-9 3 15,0-8-16-15,0-8-10 0,0-9-50 16,0-8 0-16,0-9-27 0,0-6-30 0,0-9-60 15,8-5-61-15,-5-23 14 0,-3-6-174 16,0 8-43-16,9-35 30 0,-7 14-248 0,3-8 24 16,-1 0 51-16,-4 0 26 0,2-4 16 15,0 0 56-15,-2 22 15 0,0-11 38 0,0-6 43 16,0-3 0-16,0-1 21 0,-12-48 21 16</inkml:trace>
  <inkml:trace contextRef="#ctx0" brushRef="#br0" timeOffset="70381.17">879 10770 560 0,'-4'-16'304'16,"0"2"-43"-16,-1-2-14 0,-3 5-22 16,5 1-5-16,-2-3-9 0,1 4-4 0,2 0-6 15,-1 3-6-15,1 2-20 0,-5 0-34 0,7 4 14 16,0 0-41-16,0 0 6 0,0 0-12 15,0 0-12-15,0-6-10 0,0 6-9 0,12-8-6 16,-10 8-8-16,6 1-3 0,4 2-21 0,-1-1 11 16,-11-2-4-16,13 0 19 0,3 0 1 15,18 4 1-15,-9-3 5 0,2-1-3 0,4 0 4 16,-17 0-5-16,8 0-6 0,3 0 2 16,7 0 9-16,-1 0-13 0,2 0 8 0,1 0-10 0,2 0 10 15,2 0-16-15,1 0-1 0,-2 0-2 16,1 0-1-16,1 0-8 0,0 0 0 0,-1 0-6 15,0 0-4-15,1 0 1 0,-1 0-2 0,-1 0-4 16,3 0 5-16,1 0-4 0,-1 7-2 16,1-7 4-16,0 0-3 0,46 10 6 0,-44-8 3 15,2 2-7-15,0-3 8 0,3 2 1 0,-2-1-12 16,2 0 17-16,0 1-17 0,1 0 11 16,-2-1 2-16,0 3-14 0,-3-5 9 0,2 4-7 15,-1-1 12-15,0 2-18 0,0-1 16 16,1-1-23-16,0-1 1 0,0 3 13 0,0 0-18 15,4 0 19-15,0-3-12 0,-1 0 9 0,0-2-18 16,2 1-3-16,-3 1 11 0,1-1-7 0,0 3 5 16,-1-4-7-16,-1 2-12 0,-1-2 10 15,1 0-1-15,-2 3 5 0,-1-2 7 0,-3-1-19 16,0 3 15-16,0 0-3 0,-1 0 1 16,-20-3-13-16,10 0-3 0,4 0 23 0,3 0-8 15,2 0 4-15,-1 0-1 0,41 11-12 0,-40-10-4 16,0 0 1-16,0-1 10 0,-1 0-11 15,0 0 15-15,-19 0-4 0,9 0 4 0,5 0-11 16,1 0 10-16,0 0 1 0,35-14-14 0,-37 12 3 16,-1-1 10-16,1 0-3 0,-2-1 5 0,-1-1-9 15,-4 3 5-15,2-1-4 0,-3-1-13 16,3 1 13-16,-3 0-9 0,0 1-3 0,-2-1 2 16,0 1-3-16,-1-1 7 0,-2 2 14 15,0 0-13-15,-5 1 15 0,-2 0-19 0,-3-2 14 16,-1 2-3-16,0-1-14 0,-1 0 17 15,-2 1 3-15,1-1-7 0,0 0-3 0,0 1-11 16,-6 0 14-16,0 0-7 0,8 0 3 16,-2 0-5-16,1 0 19 0,-7 0-17 0,9 0 8 15,-2 0-10-15,0 0 12 0,6-11 2 16,-7 10 10-16,-1 0-19 0,1 0 11 0,-2 0-8 16,0-1-4-16,-1 1-2 0,3 0 0 15,-2-2-5-15,0 3 18 0,1-3-16 0,-1 3-6 16,-1-1 2-16,0 0 19 0,2 0-16 15,-2 0 2-15,0 0-4 0,-1 1 13 0,-2 0-19 16,0 0 10-16,0 0 9 0,0 0-4 16,0 0-11-16,7 0 7 0,2 11 5 0,-7-6 10 15,-1-1-9-15,0 2 2 0,4 9 5 0,-4-2 3 16,1-4 0-16,0 2-1 0,-2-11-7 0,0 12 21 16,0 2 6-16,0 2-3 0,0 0 2 15,11 19 8-15,-9-15 0 0,0 2 0 0,-1-1 4 16,1 4 12-16,2 1-10 0,-3 1-6 0,1 3-4 15,-2-13-3-15,0 7-2 0,0 4-4 16,0 3-3-16,0 3 35 0,0-2-8 0,-12 29-15 16,9-29 17-16,0 0-19 0,0-1 7 15,0 0-3-15,2 1 4 0,0 0 4 0,-2 0 8 16,0 0 3-16,-4-3 2 0,3 3-11 0,-2-1 8 16,0-1-8-16,0 0-8 0,-1 0-6 0,1 0 0 15,-1 0-2-15,0-1 8 0,-1-2-16 0,-1 1-3 16,1-1 13-16,0 0-9 0,0-1-14 15,2 1 3-15,-1 0-2 0,2-3 8 16,2-3 2-16,-2-1-7 0,1-4-4 0,4-1 11 16,-4 0-22-16,4-4 13 0,-2 0-2 0,1-2-6 15,0-1-3-15,0-2 17 0,-1 0-16 0,2-2 5 16,-1 1-8-16,0 0 10 0,1 0-14 0,-1 0 13 16,1-2-15-16,0 0 8 0,0 2-11 15,-2-2 6-15,2-3 0 0,0 0-12 0,0 0 15 16,0 0 1-16,0 6-6 0,0-6 14 15,0 0-21-15,0 0 1 0,0 6 5 0,-12 1 19 16,8-4-29-16,-1-1 17 0,0 0-3 0,-1-1-3 16,0 1-6-16,-11 1 11 0,1 2 14 15,-5-4-8-15,0-1-25 0,0 5 32 0,0-2-1 16,-3 0 2-16,-2 1-16 0,-1-1 2 0,-1-1-13 16,-2-2 3-16,0 0 0 0,-3 3 16 15,0-2-6-15,-1 0 0 0,1-1-4 0,14 0-4 16,-8 0 6-16,-4 0 8 0,-4 0-13 0,-1 0 17 15,-1 0-17-15,-43-11 2 0,40 8 3 0,-3 1 19 16,3-4-21-16,1 3 19 0,-1 2-11 0,1-4 1 16,0 4 2-16,0 1-1 0,-1-2-13 15,1 0 14-15,1 0-15 0,0 1 6 0,-2-1 14 16,2-3-6-16,0 3 0 0,-2-1 7 0,0 3-12 16,19 0 3-16,-9 0-10 0,-6 0 16 15,-3 0 5-15,0 0-12 0,-3 0-7 0,1 0 3 16,0 0 8-16,-2 0 1 0,2 0-10 0,-1 0-5 15,-1 0 0-15,1 0 7 0,1 0 5 0,0 0 1 16,0 0-10-16,1 0 22 0,0 0-21 16,0 0 7-16,-39-12 2 0,41 7 7 0,0 2 2 15,-1-1-14-15,4-1-8 0,-4 1 5 0,0-1-3 16,-3 0 14-16,1-1-1 0,-1 0-2 16,-2 3-2-16,1-2 3 0,-1-3-8 0,2 1 2 15,0 1-11-15,2-2 19 0,1 3-19 0,-1-2 17 16,3 4 4-16,0-3-5 0,2 3-5 0,0-3 7 15,1 0-3-15,0 2 4 0,4 1 10 16,-3-1-21-16,2 0 11 0,0 0-2 0,-1-2-2 16,0 3 1-16,-1-2 10 0,1 2-24 0,-1-3-2 15,1 3 12-15,-20-2 8 0,3 4-7 0,2-5 9 16,7 3-17-16,22 3-4 0,-10 0 14 16,-1 0-3-16,0 0 7 0,0 0-19 0,4 0 23 15,-2 0-23-15,3 0 21 0,1 0-18 0,0 0 11 16,4 0-9-16,-2-8 23 0,3 8-29 15,-2 0 21-15,2 0 7 0,0 0-8 0,-2 0-14 16,2 0 3-16,0 0-1 0,-1 0 14 16,2 0-18-16,1 0 18 0,1 0-3 0,1 0-10 15,3 0 7-15,1 0-3 0,2 0-6 16,8 0-8-16,-7 0-30 0,7 0 4 0,0 0-77 16,-7 0-35-16,7 0-60 0,-9-12 24 15,11 10-198-15,6-6 34 0,-2 5-289 0,3-7-8 16,3-3 74-16,-4 4 66 0,6 4 36 0,1-3 21 15,-1-4 47-15,4 2 38 0,-3 1-7 0,3 5 79 16,1-1 18-16,0 4-14 0,-7 1 24 16</inkml:trace>
  <inkml:trace contextRef="#ctx0" brushRef="#br0" timeOffset="70481.42">1171 11971 636 0,'1'0'104'0,"3"-1"-14"0,-1 2-303 15,0-3-54-15</inkml:trace>
  <inkml:trace contextRef="#ctx0" brushRef="#br0" timeOffset="72079.18">12493 2207 367 0,'0'0'299'0,"0"0"-44"15,0 0-44-15,0 0-23 0,0 0-23 0,0 0-16 16,0 0-13-16,0 0 5 0,0 0-4 15,20 10-18-15,-22 6-16 0,2-7-13 0,-6 20 19 16,4-4-8-16,1 1 7 0,-2 5 0 0,1 1-21 16,1-1 3-16,0 2 26 0,0 2 11 15,-1 4-18-15,-1 2-9 0,1 4-11 0,-2 5-10 16,2 1 41-16,1 6 0 0,1-1-5 16,-1 6 5-16,1-30-3 0,0 16 2 0,0 10-23 15,0 6-1-15,10 68 0 0,-7-64 0 16,0 2-13-16,-1 0 1 0,0 1-5 0,-2-2-7 15,0 2 0-15,0 4-16 0,0-38 14 0,0 19-14 16,0 11 5-16,-12 77-5 0,10-65-1 0,-2 0-3 16,0-1-7-16,1 1-13 0,0 1 16 15,1 3-3-15,2 1-15 0,-2 0-3 0,2 6 2 16,0-47-8-16,0 23 12 0,0 9-12 16,0 6 12-16,0 3-1 0,0 0-2 0,11 88 3 15,-10-86-12-15,2 2 21 0,-2 0-11 0,1 1 7 16,0-2 9-16,0 3-10 0,-2 7 13 15,0-50-11-15,0 25 0 0,0 12-14 0,-11 100 18 16,7-85-4-16,-2-2-13 0,0 7-3 16,-2-2 7-16,2 4-8 0,-3 2-4 0,2 0-8 15,0-1 8-15,-2 3 17 0,1-1-3 0,-2 0-9 16,2-2 2-16,0 1-15 0,0-2 4 0,0 0 8 16,1-5-1-16,0-4 14 0,-1 1-29 15,1-1 25-15,1 3-11 0,0-1 14 0,-5 0 1 16,1-1-6-16,-2 1-3 0,-2-1 17 15,1 4-5-15,-1-3-3 0,-2 2-1 0,1-1 0 16,-2-2-8-16,0-3 8 0,2 2 10 0,-3-5-10 16,1 1 9-16,0-2-3 0,0-5 6 0,-2-2-15 15,1 1-8-15,1 3 7 0,-4-3 6 16,4-1-4-16,-3-1-23 0,1-2 14 0,0-2 14 16,1-1-7-16,0-2-16 0,-3-1 18 0,-1 3-17 15,0 0 0-15,1 0-5 0,-2 1 4 16,3-2-21-16,-1-2 22 0,0-5-5 0,-2 1-10 15,5-4-8-15,-1-4 18 0,3-5-3 16,0-2-12-16,0-3-1 0,2-3 19 0,4-4-1 16,-1-4-21-16,1-2 17 0,2-3 0 15,-1-3-9-15,2-2 17 0,-1-2-12 0,2-4 2 16,0 5-15-16,3-5 13 0,-1 1-4 16,1-6-17-16,-1-2-11 0,3-2 25 0,-2-1-15 15,2-6-16-15,-2-1 5 0,1-2-7 16,1-2 3-16,0-1-7 0,0-2 8 0,-1-1-52 15,2-1 6-15,0 0-25 0,0 0-1 0,-13-18-32 16,7 0-29-16,0-2-28 0,1-3 18 16,5-4-120-16,0 12-24 0,0-10-27 0,0-8 32 15,17-42-163-15,-6 27-67 0,1-3 52 0,4-7 32 16,3-6 25-16,1 0 31 0,2-4 26 16,5-4 51-16,2-9 36 0,2-5 4 0,2-7 22 15,2-8-22-15</inkml:trace>
  <inkml:trace contextRef="#ctx0" brushRef="#br0" timeOffset="73158.08">14181 966 309 0,'-2'-24'490'0,"4"5"-15"0,-2 19-92 15,0-9-55-15,3 6-8 0,-3 18-21 16,0 7-26-16,0-8-21 0,0 9 0 0,0 9-14 16,0 7-24-16,0 0 5 0,0 0-24 0,0-5-19 15,0 4-2-15,0-2-26 0,0 1-1 16,0-1-20-16,0 0-16 0,0 0-17 0,-3 31 7 16,0-39-8-16,0-1-20 0,-1-1-12 0,-1-4-3 15,3-3 5-15,-3-2 2 0,5-5 4 16,-3-3-17-16,-1-3 5 0,2-1-1 15,-2-2-6-15,0-1-12 0,4-2-17 0,0 0 15 16,0 0-21-16,-17-20 6 0,11 9-11 0,2 1-5 16,1 2-12-16,1 1 16 0,0 2-7 15,2 0-4-15,0 0-17 0,0 5 11 0,0 0 4 16,8-4-12-16,-1 6 15 0,8 4-6 16,6 0 6-16,1 3 5 0,3 2-7 0,-1-2 9 15,2 2-12-15,-2 1 3 0,3-3 6 0,1-5 11 16,1 1-12-16,0 0-1 0,-2-4 4 15,-14-1 1-15,6 0-7 0,26-14 22 0,-24 6-3 16,2-5-10-16,-4 2 9 0,-2-7-2 16,-1-1-5-16,-3-3 2 0,-4 0-28 0,-3-7 15 15,-2-12-19-15,-4 19 4 0,0-11-11 16,-16-48 6-16,0 29-5 0,-7 4 1 0,-3 0-3 16,-4 3-3-16,-4-3-5 0,-6 4-1 15,-1-6 2-15,-5 1 8 0,-4-1 4 0,1 11-3 16,-1 2 8-16,-3 4-8 0,4 3 0 0,-6 4 3 15,-1 3 3-15,4 8-4 0,0 4 13 0,4 4-4 16,0 6 5-16,24 1 2 0,-47 11 1 16,29 0-8-16,4 5 10 0,7 8-7 0,5 2 14 15,9 3 4-15,-2 4 0 0,10 4 10 16,5 1 3-16,4-20 0 0,0 11-6 0,22 41 8 16,-2-31-11-16,5 0 13 0,5-6-12 0,1-1 8 15,0-8-6-15,1-4-12 0,-3-3-5 0,4-2-30 16,2-1-42-16,0-2-31 0,1 2 10 15,2-4-127-15,-2-2-75 0,-4 0 25 0,3-3-301 16,-2 0 46-16,1-4 39 0,1 3 40 16,-1-1 37-16,-3-3 29 0,1 4 38 0,-1-2 7 15,-4 1 44-15,5 0-23 0</inkml:trace>
  <inkml:trace contextRef="#ctx0" brushRef="#br0" timeOffset="73576.19">14701 1535 1016 0,'2'3'377'0,"0"0"-37"0,1 0-53 16,-1 1-35-16,-1-2 30 0,2 0-35 0,0 1-8 16,1-3-13-16,-1 1-21 0,3-2-31 15,0 1 1-15,4 0-17 0,3 0-33 0,21-13-6 16,-14 6-5-16,-1 0-11 0,0-1-6 0,-1-1-17 15,2 3-13-15,-4-5-17 0,-3 1 7 16,1-1-34-16,-5 1-10 0,-4-2-10 0,2 5-9 16,-5 1 11-16,0-1-2 0,-2 3-6 0,0 4 23 15,0 0-26-15,0 0 8 0,-14-10-9 16,8 10 9-16,-1 2 3 0,1-2 4 0,-12 5-4 16,4 2 14-16,-2 3 15 0,1 2 12 0,1 3 3 15,-1 1 5-15,1 2 10 0,3 0 5 0,4 5 6 16,0-2-10-16,4-1-10 0,3-10 4 15,0 3-15-15,0 2 14 0,19 14-15 0,-8-17-13 16,7-2-33-16,0-4-32 0,4-2-27 0,-11-4-40 16,10 0 9-16,27-12-115 0,-22 1-36 15,-4 1-56-15,5-2 29 0,-2-1-221 0,-4-2-9 16,1 3 29-16,-2-2 34 0,-1-3 44 16,-2-1 20-16,-1-1 28 0,-3 2 3 0,-7-2 12 15,2 2-5-15</inkml:trace>
  <inkml:trace contextRef="#ctx0" brushRef="#br0" timeOffset="74621.53">15220 1414 403 0,'0'-5'410'0,"-2"3"-29"0,-1 0-56 16,-3 2 67-16,1 0-42 0,-1 1-12 16,-2 0-9-16,2 1-35 0,-7 3-20 15,-1 2-4-15,1 0-22 0,4 4-10 0,-1 1-12 16,4 1-19-16,1 0-17 0,3 2-24 0,2-1-4 16,0-6-9-16,0 4-39 0,13 18-8 15,-3-14 8-15,-1-3-26 0,4 0-16 0,1-3-3 16,1-1-7-16,3-2-28 0,-2-4 2 0,2 0-35 15,-9-3-19-15,7 0-24 0,18-10-35 0,-17 0-27 16,3 4 11-16,-5-5-57 0,0-1-11 16,-1 0-19-16,-3-5-6 0,-3 3-11 0,-1-3 10 15,0-3 20-15,-2-1 11 0,-1 5 24 0,-4 1 36 16,2 4 34-16,-2 1 28 0,0 3 57 16,0 2-2-16,0-1 35 0,2 2 12 0,-2 0-5 15,0 2-32-15,2 1 11 0,1 0 32 0,-1 1 6 16,-2 0 19-16,0 0 22 0,0 0-4 15,21 21-3-15,-11-9 2 0,0 3-6 0,1-3 22 16,-2 4-24-16,2-1 11 0,-4 0-30 16,-1-2 2-16,-1-4 4 0,2 0-14 15,-7-2-3-15,2-1-2 0,-2-2-5 0,0-4 20 16,0 0-24-16,0 7-17 0,0-7 28 0,-13 13-26 16,10-11-11-16,-1 0 13 0,-2-2 2 15,3-2-5-15,-2 0-21 0,-1-1 0 0,3-2-23 16,-6-7 4-16,3-1-22 0,4 0 4 0,2 1-9 15,0 4-9-15,0-6 20 0,19-13-19 16,-7 13-2-16,1 2 25 0,4 4-4 0,2 1-8 16,2 2 4-16,3 5 7 0,-15 0 0 0,8 0-16 15,23 11 25-15,-18-6-4 0,-4 2-17 16,2 2 14-16,-5-2-1 0,2 0 2 0,-4 1-14 16,1-1 17-16,-3 1-7 0,-5-2-10 15,2-4-3-15,-2 0 16 0,-2-1 8 0,-1 0 16 16,1-1-19-16,-4 0 4 0,0 0-16 0,0 0 5 15,0 0-4-15,14-13-12 0,-12 8-14 16,5-8 16-16,-1-1-16 0,1 0 18 0,0 1-3 16,0 4-5-16,-5 1-9 0,4 2 9 0,-3 2-9 15,1 1 0-15,-2 2 10 0,-2 1-2 16,0 0 15-16,0 0 10 0,18 25-15 0,-11-9 23 16,0 6 7-16,0 5 23 0,-2 0 5 15,1 4 18-15,-2 3-5 0,3 2-6 0,-2 5-6 16,0 0-3-16,-1 1-6 0,-2 0 41 0,-2-2-13 15,0-20 7-15,0 8-6 0,-13 37-18 0,3-33 22 16,-1-3-23-16,-5 0 8 0,1-5-26 0,-3-4 17 16,-2-4-7-16,0-2 2 0,-3-3 6 15,-4-6 5-15,2-3-20 0,14-2 1 0,-7 0-2 16,-18-20 8-16,21 8-6 0,-2-4-10 0,4-1-19 16,2-2 0-16,4 1-22 0,1-4-8 15,6 3 3-15,0 8-56 0,12-24-27 0,-2 11-31 16,-1 2-24-16,4 1-20 0,5 0-31 0,1 0 21 15,3 0-112-15,2 1-27 0,-1-2-20 16,4 1-5-16,4 1 31 0,-1-2-132 0,-1 3-41 16,3-3 6-16,1 1 23 0,-4-1 38 0,0 2 59 15,1-1 91-15,-7 4 185 0,-2-3 10 0,-2 3 201 16,-1 0 66-16,-5-2 34 0,0 2 11 16,-1 3-27-16,-3 2 81 0,-1 0-5 0,-2 6-24 15,-4 1-24-15,2 4-9 0,-4 1-3 0,0 0 3 16,-4 24 13-16,-1-5 16 0,0 5-16 15,3 5-22-15,0 3-23 0,0 0 46 0,2-1-35 16,0-14 1-16,0 9-26 0,0 6-19 0,0-1-21 16,11 29 1-16,-8-28-29 0,1-1-13 0,-2-4-39 15,2-4-17-15,-1-4-4 0,-3-5-73 16,2-5-30-16,-2-4-55 0,0-2 12 16,0-3-212-16,0-3-75 0,0 1 37 0,-2-4-273 15,-1-9 46-15,-1-3 64 0,-2-2 39 16,0-4 36-16,2 1 36 0,0-1 8 0,-1-1 72 0,1 0 19 15,2-1 8-15,0 2-4 0,1 2 0 16</inkml:trace>
  <inkml:trace contextRef="#ctx0" brushRef="#br0" timeOffset="74854.63">16167 1559 605 0,'0'-19'442'0,"-1"5"49"15,2 3-25-15,-1 4-20 0,0-4-38 16,0 1-39-16,0 0-24 0,13-12-40 0,-7 7-30 16,4 2 6-16,3 3-23 0,5 1-21 15,0 1-15-15,2 5-25 0,3 1-9 0,-12 2-10 16,9 0-19-16,20 19-17 0,-17-8-5 0,-3 4-32 15,-6 1-7-15,-3 1 5 0,-1 1-3 16,-6-1-35-16,-2-2 21 0,-2-5-36 0,0 3-5 16,-14 21-5-16,5-18-59 0,-7-2-40 15,3-3-34-15,-5-2-37 0,0-4-57 0,2 2 19 16,1-3-98-16,3-4-30 0,12 0-46 0,-9 0 30 16,-14-18-191-16,17 5-45 0,1-1 28 0,1-4 44 15,2-4 50-15,2-1 22 0,0 11 33 16,11-30 12-16,3-1 30 0,3 2 13 0,4 0-32 15</inkml:trace>
  <inkml:trace contextRef="#ctx0" brushRef="#br0" timeOffset="75056.66">16404 1220 456 0,'18'-22'429'0,"-1"1"-76"0,-4 7 41 16,0 2-31-16,0 2-41 0,-4 3-11 15,9 7-19-15,-11 0-14 0,4 0 11 0,21 22-1 16,-10-3-29-16,-5 0 12 0,-3-1-6 16,0 3-23-16,-3 3-8 0,0 3-16 0,-1-1-22 15,-3 3-9-15,-5 1-7 0,0 4-40 0,-2-18-11 16,0 9-11-16,0 4-13 0,0-2-11 15,-9 28-100-15,2-34-27 0,4-1-51 0,-1-1-31 0,2-7-40 16,2-4 17-16,0-8-87 0,0 0-94 0,2 7 28 16,2-10-296-16,-1 0 55 0,-3-1 40 15,3-2 38-15,-1-11 32 0,0 4 30 0,-2-6 28 16,0 9 6-16,0-2 21 0,0-4 29 16,-11-11-9-16</inkml:trace>
  <inkml:trace contextRef="#ctx0" brushRef="#br0" timeOffset="75355.47">16537 1429 578 0,'-4'-1'472'0,"2"0"-3"0,-2 1-40 0,2 0-68 16,2-1-18-16,0 1-37 0,2 0-12 15,2-1-14-15,0 0-18 0,4-1-28 0,13-1-32 16,1-3-16-16,9 0-22 0,-2 0-7 16,-2-1-24-16,1 2-27 0,5 4 1 0,-8-2-7 15,2-1-22-15,-4 4 3 0,-14 0-22 16,9 0-14-16,16 14 0 0,-19-3 4 0,1 0-9 15,-11 6 2-15,6 3-13 0,-2 0-4 0,-2 0 0 16,-3-1 7-16,0 3-13 0,-1-2-5 0,0 1 1 16,0-1-24-16,-1-6-14 0,1-1-34 15,0-5-13-15,-3-1-18 0,0-1 4 0,2-4 8 16,-1-1-114-16,-1-1-30 0,0 0-32 16,0 0 24-16,0 0-150 0,16-25-100 0,-11 7 36 15,2-2 33-15,-3 0-21 0,1-2 60 0,-3-2 24 16,4-2 24-16,-3 1 21 0,1-14 15 15,3 3-25-15</inkml:trace>
  <inkml:trace contextRef="#ctx0" brushRef="#br0" timeOffset="75486.81">17027 1250 362 0,'0'-11'460'16,"-3"2"-35"-16,-3 2-102 0,-1 3-13 15,-9 3-37-15,0 1-32 0,16 0-29 0,-13 0-19 16,-12 16-43-16,12-8-47 0,5 0-41 16,5-2-55-16,3 0-45 0,-1-1-34 0,1-5-67 15,12 9 14-15,5-4-284 0,6 3 28 16,7-3 25-16,-1 2 31 0,2-2 21 15,-1-1 21-15,-4 3-30 0</inkml:trace>
  <inkml:trace contextRef="#ctx0" brushRef="#br0" timeOffset="75742.5">17220 1373 489 0,'13'14'402'16,"-2"1"-17"-16,-6-3-56 0,0 7 68 0,-3-3-22 15,0 2-10-15,-2-9-31 0,0 3-15 16,0-1-7-16,0 1-33 0,0 3 4 0,0-1-46 16,0-3 3-16,9 8-16 0,-7-13-22 0,1-1-27 15,1-1 9-15,-2 0-27 0,5-2-8 16,0 0-18-16,0-3-18 0,2 1-11 0,16-11 9 15,-7 6-12-15,-1-4-29 0,2-2-14 16,-5 0 1-16,0 1-32 0,-3-2-13 0,-2-5-11 16,-1 0-9-16,-4-1 0 0,-2-2-17 0,-1-3-22 15,-1 12 4-15,0-3-16 0,-15-21-7 0,6 17-12 16,-2 3-26-16,-1 3-9 0,2 7 11 0,2 1-68 16,0 3-54-16,2 1-36 0,6 0-34 15,0 0 27-15,0 0-231 0,0 0-21 16,-11 9 34-16,13-8 36 0,0 3 7 0,14 1 16 15,-3 1 35-15,7 0 25 0,0-1 15 16,3 5 9-16</inkml:trace>
  <inkml:trace contextRef="#ctx0" brushRef="#br0" timeOffset="76093.92">17571 1451 298 0,'15'16'476'15,"1"5"-44"-15,-7 0-65 0,-1-4 37 0,-2 4-62 16,2-1-12-16,-7-3-16 0,1 0-31 0,-2-10 1 16,0 0-10-16,0 3-4 0,0-3 13 15,0 0-5-15,-11 5-38 0,7-9-23 0,1-1-11 16,-2 0-17-16,2-2-27 0,0-2-23 15,-2 2-10-15,1-2-17 0,3-1-44 0,-1-2-1 16,1-2-19-16,3-9-17 0,-2 6-9 0,13-16 0 16,-4 6-14-16,6-1 13 0,0 4-7 0,4-2-19 15,2 3-2-15,0 4 6 0,4 0 3 16,2 2 5-16,-2 5-16 0,4 4 25 16,-16 1-3-16,25 10 18 0,-14 1 5 0,-5 3 2 15,0 3 0-15,-4 0-5 0,0-1 6 0,0 5 3 16,-4-2-2-16,1 1 11 0,-4 1-30 0,-1-4 15 15,2-2-3-15,-2 1-3 0,3-3-15 16,-3-2 8-16,-1-5-36 0,2-1-5 16,5 2-18-16,0-7-6 0,6 2-50 0,-8-2-39 15,6 0-36-15,6 0 16 0,3 0-147 0,26-12-44 16,-28 4 31-16,2 4 29 0,-4 0 24 0,-4-2-305 16,-4 1 25-16,-3 1 56 0,-2 2 35 0,-6 0 32 15,-2 0 35-15,-1 1 15 0,-1 1 29 16,1 0 33-16,0 0 28 0</inkml:trace>
  <inkml:trace contextRef="#ctx0" brushRef="#br0" timeOffset="79279.95">14541 3523 1037 0,'0'-16'370'0,"-18"-8"-30"15,18 17-43-15,0 2-38 0,0 2-33 0,0 6-26 16,0 2 77-16,0 16-15 0,0-8 2 16,0 11-14-16,0 2-25 0,0 6-15 0,0 5 1 15,0 1-27-15,0 4-20 0,0-1-1 0,0 1-19 16,10 41-9-16,-10-42-18 0,0-7-15 15,0-17-11-15,0 7-15 0,0 2-17 0,0-1-7 16,0-3 4-16,0-6-25 0,0-5-58 0,0-4-23 16,-3 0-7-16,4-12-35 0,1 2 1 15,0-3-1-15,0-12 8 0,2-3-36 0,0 0-12 16,-1-3 43-16,1-3-20 0,-2-4 2 0,2-1 22 16,-2 2-10-16,0-3 21 0,0 1 19 15,0-1 11-15,0 1 8 0,3 2 38 0,-1 1 0 16,-2-2 19-16,0 5 35 0,4 1-4 0,-4 5 9 15,2 1 13-15,-2 8-6 0,-1-1-5 16,1 4 5-16,0 2-16 0,-2 1-7 0,4 4 11 16,-4 1 12-16,0 0 13 0,21 18 23 0,-8 1 2 15,1 2 21-15,1 5-9 0,1 2 15 0,0 2-14 16,2 2-12-16,-3-1 7 0,3 4-11 0,-3-4-4 16,2 3-21-16,-2-6-2 0,1-3-7 15,-3-3-6-15,1 2-10 0,-1-3-5 0,-1-2-5 16,-3-4-4-16,2-1 6 0,-7-8 2 15,6-2-3-15,-4-4-6 0,-6 0-3 0,7 0-13 16,18-13-20-16,-9 2-11 0,-3-3-14 0,-2-3-13 16,1-2-6-16,1-3 2 0,-1-2-19 15,-3 0 9-15,3-3 0 0,0-3-13 0,-1-2 22 16,-2-2-12-16,0 0 9 0,-2 2-2 0,2 1 19 16,-3 5-6-16,0-2 18 0,2 4 9 15,-3 2 11-15,-1 6 21 0,0 5-9 0,-2 2-7 16,-1 3-16-16,1 4 1 0,-2 2 28 0,0 0 5 15,0 11 5-15,3 11 6 0,-3-9 3 16,0 7-5-16,0 7 38 0,0 4-1 0,0 0 4 16,0 1 13-16,0 2-3 0,0 1-14 15,0 0-9-15,0 2 2 0,0-1-3 0,0-3-6 16,0 2-13-16,0-4-3 0,0 0-38 16,0-2 0-16,0-2 0 0,4 19-74 0,-2-29-36 15,3-2-33-15,-3-6-34 0,0-1-58 16,5 4 20-16,2-8-99 0,-2-1-32 0,1-1 29 15,3-2-244-15,8 3-14 0,-10-3 44 0,4 0 15 16,19-11 45-16,-13 4 68 0,6-3-3 0,-2 0 44 16,4-4 27-16,-4 1 26 0,1-4 16 0,10-4 10 15</inkml:trace>
  <inkml:trace contextRef="#ctx0" brushRef="#br0" timeOffset="79512.07">15669 3921 1155 0,'-2'2'471'0,"0"-1"-34"16,2-1-43-16,-2 3-27 0,2-1-34 0,0 0-29 15,2-1-19-15,2 0-22 0,5-1-20 0,12 2-15 16,-8-2-31-16,5 0-19 0,5 0-9 16,2 0-31-16,2 0-6 0,2 0-52 0,-3 0-41 15,30-14-58-15,-29 11 2 0,-4-3-198 16,-5-4-129-16,-2 3 30 0,0 3-246 0,-10-2 57 15,-6 1 20-15,0 5 60 0,0 0 13 0,-14-5 32 16,6 3 28-16,-1 2 25 0,-10 0 29 16,9 0-3-16</inkml:trace>
  <inkml:trace contextRef="#ctx0" brushRef="#br0" timeOffset="79704.08">15577 4010 779 0,'-6'4'498'0,"1"0"-76"15,1 0-32-15,2-3-68 0,2 1-37 0,0 3-35 16,4-2-11-16,7 6-33 0,5-2-12 16,4-1-20-16,5-2-28 0,0 0-14 0,2 0-68 15,0-4-26-15,4 1-4 0,-18-1-182 0,8 0 14 16,33-9-351-16,-23 4 32 0,-1 0 2 16,-1 1 39-16,7 1 29 0,-3-2 40 0,3 0 22 15,2 1 32-15,3 1-17 0</inkml:trace>
  <inkml:trace contextRef="#ctx0" brushRef="#br0" timeOffset="80230.5">17047 3808 539 0,'5'-6'367'0,"-3"0"-31"0,2 1-16 16,-1-3-33-16,-2 1-37 0,0 1 34 0,-3-1 1 16,2-1-12-16,-12-15-32 0,1 9-9 0,-1 4-32 15,-4-2-18-15,-3 7-16 0,-8-2-11 16,0 2-25-16,-3 3-2 0,12 2-17 0,-5 0-11 16,-3 0 7-16,-32 18-19 0,29-7-5 0,-1 1-7 15,1 7-2-15,2 3 4 0,0 3 9 16,4 1-5-16,4 3 12 0,4 2-18 0,3 2 19 15,7 2 0-15,3-2-4 0,2-17-25 16,11 32-1-16,5-18-8 0,4-3 2 0,5-3-12 16,4-2-1-16,2-3-7 0,3-3-7 0,2-3-12 15,2-3-31-15,2-3-33 0,-3-3-44 16,0-2-19-16,2-1 9 0,-21-1-157 0,7 0-71 16,31-11 29-16,-24 4-286 0,-4 2 59 15,0-2 27-15,-3-3 49 0,-2-1 24 0,0-2 37 16,-2 1 10-16,-1-2 53 0,5-1 22 0,-5-2 18 15,0 0-37-15</inkml:trace>
  <inkml:trace contextRef="#ctx0" brushRef="#br0" timeOffset="80981.53">17385 3321 628 0,'2'-8'387'0,"2"-4"-44"0,0-1-36 16,-4 5-39-16,0-1 54 0,0 1-27 0,0 8-25 16,0-12-16-16,-13-11-34 0,7 11-10 15,-2 1-27-15,-2-1-8 0,-3 4-28 16,2-2-6-16,-2 5-18 0,-5-1-17 0,13 6-9 16,-9 0-1-16,0 0-13 0,-3 0-6 15,-20 11-7-15,16-1-8 0,1 3 2 0,0 2 1 16,5 3-8-16,-2-1 5 0,-1 3-4 15,7 0-4-15,-2 1-10 0,3 0 10 0,0 4-14 16,3-3-2-16,4-3 2 0,3 1-8 0,0-11 7 16,0 3-5-16,18 13-3 0,-4-16-10 0,1-5-11 15,0-3-36-15,-15-1-18 0,16 0-9 16,22-13-33-16,-15 6 10 0,-4-3-50 0,5-3-13 16,-6-2-18-16,1-1-20 0,-2-2-6 0,-1-2-23 15,-3-1-5-15,1 1 20 0,-3-3-72 16,1-2 6-16,-3 1 16 0,0-3 75 0,-3 0 14 15,4 0 65-15,-6-1 47 0,0-4 15 0,2 2 19 16,-3 0 22-16,1 3 44 0,-4 2 17 16,0 14 1-16,0-6 7 0,0-1 20 0,0 0 21 15,-10-16 1-15,7 22-15 0,1 3 27 16,0 1 23-16,-1 1-24 0,1 2-2 0,1-1-12 16,0 2-15-16,-1 1-14 0,2 1-21 0,-2 2 0 15,2 3 15-15,0 2 1 0,-5 12-1 16,5 2 8-16,-3 7 4 0,2 6 2 0,1 2 7 15,0-1 14-15,0-15-25 0,0 10-1 0,0 4-1 16,0 4-6-16,11 39-4 0,-7-36 2 16,0-5-18-16,-1 3-7 0,2-2-35 15,-1-3-27-15,0-1-25 0,1 0-33 0,-2-6-36 16,1-2-44-16,1-1 13 0,0-2-176 0,0-5 27 16,5 2-313-16,-4-3 23 0,1 1 70 15,1-3 35-15,2 1 36 0,-1 3 40 0,1-3 26 16,4 5 23-16,0-2 38 0,5 0-8 0,0 1 6 15</inkml:trace>
  <inkml:trace contextRef="#ctx0" brushRef="#br0" timeOffset="81669.86">17964 4033 1206 0,'0'8'440'15,"0"-2"-35"-15,2 2-44 0,-2 12-21 0,0-11-27 16,0 5-18-16,0 1-19 0,0 1-40 0,0-3-8 15,0 2-15-15,0-2-24 0,0-2-10 0,0-1-5 16,0-2-12-16,0-1-2 0,0-7 0 16,0 7-1-16,0-7-28 0,0 0 0 0,0 0 0 15,-8 11-9-15,7-14-31 0,-2 0-4 16,1-2-20-16,0-10 4 0,0-3-27 0,2 0-10 16,0 7-12-16,0-5-3 0,16-21-3 15,-3 16-23-15,-1 3 7 0,5 4-11 16,1-1-6-16,2 4 14 0,3 5-13 0,-1 2 9 15,3 3 0-15,-14 1 22 0,25 9 4 0,-13-1-10 16,-1 6 9-16,0 0 11 0,-2 1-12 16,-1 1-2-16,-4 0 7 0,0 0 8 15,-3 0-4-15,-3-3 4 0,0 0-8 0,-4-3 5 16,-1-3-2-16,-1-2-14 0,-1 0 8 0,-2-2 22 0,0-3-31 16,0 0 20-16,0 0-13 0,0 0 9 15,-13 9-5-15,10-10-8 0,-4 0 9 16,2-2-4-16,1 0-13 0,-6-6-4 0,2-3-6 15,3 2-12-15,4-2 4 0,0 0 5 0,1 5-7 16,0-6 11-16,13-13-3 0,-6 13 2 0,2 2-1 16,5 0-6-16,0 3 9 0,4 1 3 15,0 3-16-15,3 2 11 0,-1 2-11 0,-10 0 19 16,6 0-20-16,18 19 17 0,-19-6 3 16,3-1 13-16,-8 1-7 0,-1 3-10 15,-4-1 13-15,-1-3 2 0,-4-2-16 0,3-1 0 16,-3-1-10-16,0-8-31 0,0 7-51 15,0-7-44-15,0 6-55 0,-12 4 17 0,8-9-171 16,2-2 31-16,-2 1-281 0,2 0 13 0,0-2 47 16,2 0 41-16,0-1 61 0,2-3 25 15,14-6 27-15,-7 0 6 0,9-3 27 0,-1 2 29 0,0-4-3 16,-2 8 20-16</inkml:trace>
  <inkml:trace contextRef="#ctx0" brushRef="#br0" timeOffset="81973.7">18660 4036 669 0,'0'2'442'0,"-1"2"-72"0,0-1 39 0,-1 2-14 15,-1 0-24-15,-1 8-23 0,2 0-21 0,0-2-21 16,1 2-11-16,1-5-26 0,0 4-8 0,0 0-21 16,19 11-18-16,-10-10-26 0,4-1-15 15,2-2-23-15,-2-2 2 0,3-2-32 0,3-2-23 16,1-1-2-16,-10-3-6 0,6 0-21 16,3 0-15-16,23-11-31 0,-20 3-7 0,-1-2-4 15,-1-2-20-15,-1-3-8 0,-1 0 10 0,-4 0-22 16,0-2 20-16,-3 1-7 0,-5 2 3 15,-5 2-2-15,-1 0-15 0,0 12 4 16,-11-12 10-16,-6 6-8 0,-3 0 16 0,-3 2-14 0,-7 3-4 16,16 1-3-16,-8 0-21 0,0 0-18 15,-4 0-39-15,-20 13 11 0,23-7-137 16,-2 0-41-16,6-2-34 0,8 5 27 0,5-4-266 16,2-4 17-16,4 2 30 0,0-3 36 0,0 0 32 15,21 16 51-15,2-9 24 0,4-2 24 16,3-1-6-16,2 1 33 0,3 1-15 0</inkml:trace>
  <inkml:trace contextRef="#ctx0" brushRef="#br0" timeOffset="82466.69">19233 4078 585 0,'12'-11'445'0,"-2"-2"-76"0,0 1 25 16,-5 1-4-16,-3 0-21 0,-1 3-26 16,0 4-17-16,-1 4-31 0,0 0-11 0,0-8-34 15,-11-1-2-15,4 9-27 0,-10 0-7 0,7 0-29 16,-20 9-6-16,13 4-37 0,-2-1 11 0,3 2-25 15,1 6 9-15,1-3-15 0,4 2-19 16,4 0-10-16,3-1-11 0,3-9-24 16,0 1 16-16,0 3 0 0,15 15-27 0,-5-18-28 15,3-3 1-15,3-3-22 0,-8-4-33 16,5 0-25-16,3 0-22 0,19-11-2 0,-16 1-28 16,1-2-1-16,-1-1-16 0,2-3 12 0,-2-1-78 15,-3-3-5-15,2-1-9 0,-2-4-4 16,-1-1-5-16,-3 0 11 0,-1-6 15 0,2 3 20 15,-5-2 15-15,-1 2 37 0,-1 0 37 0,1 0 15 16,-5-6 27-16,1 7 24 0,-2-4 47 0,-1 15-1 16,0-4 24-16,0-2 10 0,0-1 14 15,-13-20-8-15,8 27 58 0,1 2-7 0,1 7-19 16,-2 1 7-16,1 4-8 0,-1 2 0 16,-2 5 0-16,-4 4 14 0,3 4 1 0,-2 6-11 15,0 3 16-15,3 6-15 0,1 2 29 16,3 2-16-16,-1 3 22 0,1 4-4 0,3 2 5 15,0-21-20-15,0 11 3 0,12 36-32 16,-10-28-1-16,2-2-27 0,2-2 0 0,-1-5-46 16,1 2-25-16,0-4-44 0,-1-4-36 15,0-5-67-15,4-4 17 0,2-4-175 0,-3-3 28 16,5-2-309-16,7-2 24 0,2-3 48 16,-11 0 39-16,8 0 38 0,32-9 37 0,-24 1 41 15,4 0 3-15,4-1 42 0,-1-1 11 0,4-1 39 16,0-2 11-16</inkml:trace>
  <inkml:trace contextRef="#ctx0" brushRef="#br0" timeOffset="82899.64">20026 4035 539 0,'0'0'412'16,"0"1"48"-16,-1 2-26 0,-1 0-53 0,1 2-29 16,0 1-16-16,-1 0-22 0,-1 10-27 15,-2 1-19-15,1-1-24 0,1-3-30 16,1-2-13-16,-1-2-10 0,1-1-20 0,1-1-33 0,-1 0 3 15,2-2-29-15,-2-1 0 0,2-1-17 16,0 2 12-16,-1-3-17 0,1 1 11 0,-1-1-33 16,1-2 11-16,0 0-23 0,0-2 2 15,1 1-4-15,1-1 2 0,1-2-17 0,0-1-7 16,5-8-11-16,2-1 13 0,5-2-26 16,1-1 22-16,1 1-4 0,2-3-5 0,-1 5-21 15,0 2-1-15,-2 2-5 0,1 3 17 16,-2 2-23-16,-1 3 22 0,-14 2-8 0,14 0 6 15,16 19-9-15,-18-7-2 0,-1 4-4 16,2 2 19-16,-3 2 0 0,-1-1 6 0,0 2 2 16,1-1 11-16,1-1-7 0,-2 0 2 15,0-4 0-15,1 1 6 0,1-3 2 0,-1-2 1 16,1-2-11-16,-1-2 12 0,9-1-5 16,-2-2-7-16,1 0 2 0,1-2-29 0,-9-2-18 15,5 0-16-15,2 0-37 0,20-14-43 16,-19 7-44-16,-1 0 16 0,-1-4-170 0,-1 0-60 15,-2 1 34-15,0 3-266 0,-5 0 51 0,-3 1 45 16,-3 1 38-16,-2 1 34 0,0 4 23 0,0 0 33 16,-23-17 23-16,6 9 69 0,-9 1 1 15,-3 1 5-15</inkml:trace>
  <inkml:trace contextRef="#ctx0" brushRef="#br0" timeOffset="83622.06">15569 5447 1089 0,'0'0'473'0,"0"0"-40"15,0 0-34-15,0 0-35 0,0 0-42 0,0 0-19 16,0 0-2-16,0 0-36 0,0 0 3 0,0 0-27 16,35 10-12-16,-10-7-11 0,4-3-37 15,1 3-28-15,1 0-4 0,0-1-25 0,1 1-24 16,-1 2-26-16,-6-2-36 0,2 0-42 16,-5 1-55-16,-1 2 5 0,-5-6-156 0,-5 3-65 15,-1 0 24-15,-5-2-270 0,-2-1 4 16,1 2 15-16,-2 0 53 0,-2 0 37 0,0-1 15 0,0-1 62 15,0 0-3-15,0 0 21 0,-16 10 14 16,6-1 9-16</inkml:trace>
  <inkml:trace contextRef="#ctx0" brushRef="#br0" timeOffset="83822.1">15584 5707 776 0,'-9'5'510'0,"5"2"-55"0,1-4-28 0,3 1-21 16,0 0-34-16,5 0-27 0,8 3-48 0,1 0-11 15,6-2-49-15,4 0-14 0,1-1-13 0,2-1-30 16,2 2-17-16,-1-1-34 0,1-1-45 16,-4-1-60-16,2 1-69 0,-5-1 6 0,3 0-215 15,-3-1 23-15,5 2-312 0,-9 1 49 16,7-1 41-16,-5 1 48 0,-2 3 6 0,0-2 12 16,2 2 50-16,-4 1 29 0,0-2-4 0,1 3 7 15</inkml:trace>
  <inkml:trace contextRef="#ctx0" brushRef="#br0" timeOffset="85891.8">16642 5663 825 0,'0'0'286'0,"0"0"-14"16,0 0-2-16,0 0 1 0,0 0-6 0,5 11-33 15,-8 10 36-15,1 2 12 0,0 4-5 0,0 3-13 16,-1-1-16-16,-3 1-9 0,0 2-14 15,0 1-22-15,-2-1-11 0,1 1-33 0,0 0-18 16,-4-1 10-16,2-1-16 0,-2 0-27 0,-1-3-11 16,1-2-8-16,1-3 7 0,-3 1-15 0,3-3-12 15,-2-5 9-15,5 1-14 0,-1-2-6 16,1-6-15-16,0-4 12 0,2-2-10 0,-1 0 2 16,2-3-22-16,4 0-5 0,0 0-6 15,-9-11-11-15,7 4-3 0,2-10 3 0,0 7-17 16,0-5 12-16,15-20-14 0,1 17 13 0,-5 2-9 15,5 1 0-15,3 6-4 0,0 1 16 16,4 1-3-16,1 7 9 0,-11 0 6 0,5 0 8 16,30 15-11-16,-23-7 18 0,1 1-21 15,-1 0 4-15,2 1-4 0,-2 3 1 0,2-2 2 16,0-1-3-16,-2-1 16 0,-4 0-7 0,0-2-22 16,-5-1-22-16,-3-1-3 0,-4-4-24 15,-1 0-30-15,-2 0 8 0,-6-1-131 0,0 0-54 16,0 0-53-16,0 0 31 0,9-10-273 0,-10 4 23 15,0 2 53-15,-2-2 59 0,-7-8 22 16,-1 1 29-16,-1 0 25 0,1 1 3 0,-1-2 12 16,1 1 10-16,-1 0 43 0</inkml:trace>
  <inkml:trace contextRef="#ctx0" brushRef="#br0" timeOffset="86116.4">16811 6028 215 0,'-2'-4'507'0,"0"1"-15"15,0 1-65-15,1 0-40 0,1 2-55 0,-1 1 19 16,-1 2 17-16,2 2-26 0,-2 14-1 0,2-1-10 15,0-7-23-15,0 6-32 0,0 5 10 16,0 3-17-16,0 2-57 0,0 2-8 0,-10 31-33 16,7-31-14-16,-1 0-5 0,0 0-42 15,-1-2-11-15,0 0-59 0,-1 3-44 0,1-4-44 16,0-3-52-16,-1-3-44 0,4 1 13 0,-6-4-149 16,2-5-44-16,4-5 28 0,2 0-278 0,-2-4 26 15,2-1 57-15,0-1 31 0,0-1 52 16,2-4 4-16,-2 1 13 0,0-3 57 0,0 0 30 15,4-14 20-15,6 3-3 0</inkml:trace>
  <inkml:trace contextRef="#ctx0" brushRef="#br0" timeOffset="87519.68">17108 4942 921 0,'0'0'366'0,"0"0"-29"0,0 0-25 16,0 0-39-16,-14 0 2 0,14 0 2 15,0 0-6-15,0-12-23 0,0 12-5 0,0 0-26 16,-25-24-16-16,25 19-23 0,0 0-21 0,2-1-15 16,-2 0-13-16,16-14-17 0,-4 9-14 15,3-1-6-15,0 2-17 0,2 3-5 0,5 4-14 16,-4 0-5-16,-6 3 3 0,1 0-11 0,23 14-3 16,-20-1-5-16,-3 3-2 0,-2 3-2 15,-3 1 0-15,-4 2 0 0,0-2-8 0,-4-9 0 16,0 6-4-16,0 1 7 0,-13 21-4 0,7-20 0 15,-2 3 2-15,-1-4-5 0,-3-2 1 16,1-1-10-16,-2-2-2 0,0-2 7 0,0 1-8 16,2-8 11-16,1 0-5 0,4-2-10 0,-1 0-3 15,3-2-2-15,4 0-2 0,0 0-14 16,0 0 0-16,0 0 3 0,-8-11 0 0,10 7-1 16,1 0 5-16,2 2 7 0,-1-1-13 15,12-2 9-15,1 0-6 0,-1 3-4 0,-7 2-3 16,3 0 9-16,1 0 0 0,18 12 13 0,-17-5-6 15,-1 0 6-15,-1 0 5 0,-2 3 3 0,-1 2 2 16,-3 0 3-16,0 0-7 0,-3-4 1 16,-3-1 17-16,0-7-8 0,0 0 11 0,0 7-20 15,0 1 4-15,-19 11 1 0,8-11 5 0,-3 1 0 16,-3-2-17-16,-1-2-3 0,-2 2-2 16,-1-2-4-16,-1 0-27 0,-1-2-8 0,-1 1-27 15,3-1-5-15,1-1 7 0,3 0-83 0,17-2-4 16,-12 0-32-16,3 0-47 0,3 0-12 15,-3-12 25-15,9 9-239 0,2-1-20 0,2-1 35 16,7-2 1-16,7 0 29 0,0 2 65 16,7 0 44-16,0 2-18 0,4 2 38 0,-16 1 17 15</inkml:trace>
  <inkml:trace contextRef="#ctx0" brushRef="#br0" timeOffset="88199.49">17971 5975 716 0,'0'7'430'15,"0"1"-68"-15,0 9 25 0,0-7-52 0,0 3-56 16,0 1-8-16,0 2-36 0,0-2-21 16,0-2-15-16,0 1-1 0,0-4-25 0,0-1-5 15,0 1-29-15,0-4 0 0,0-5-20 16,0 9-7-16,0-3-5 0,0-6-16 0,-9 15-11 16,7-11 5-16,-1-1-5 0,-2 1-10 0,1-4-20 15,1 3 8-15,-1-6-12 0,0 3-8 16,3-2 8-16,-1-1-12 0,1-2-5 0,2 1-8 15,2-11 4-15,5 6-2 0,3-5-11 0,2 2 2 16,5 0 2-16,-1 1-12 0,8 1-7 0,0 3 21 16,2 2-6-16,-4 2-1 0,-9 3-7 15,3 0 6-15,25 13 4 0,-19-6-4 0,-4 4 3 16,0-2 1-16,-4 3-6 0,-2-2-8 0,0 1 17 16,-6-3-3-16,-1-2 7 0,-3 1-2 0,1-3 4 15,-2 1 0-15,-2 1 5 0,0-6-4 16,0 0 1-16,0 0-11 0,0 0 2 0,0 0 2 15,-11 9-6-15,7-9 9 0,1-1-13 16,0-1 15-16,-1-1-2 0,4 1 10 0,-2-1 0 16,2-2-7-16,0-2-9 0,2 2-6 15,6-9 10-15,3 0-4 0,2 1-11 0,4 0 15 16,-1 2 0-16,6 1 1 0,2 3 3 0,2 2-10 16,-1 4 3-16,-11 1-4 0,5 0 21 15,28 11 0-15,-24-2-15 0,-3 2-6 0,0 1 9 16,-4 5 10-16,-4 1 9 0,-4-4-20 0,-4 0 5 15,-3-2 8-15,-1-12 4 0,0 12-39 16,-14 9-20-16,9-13-27 0,-2-3-49 0,-1-1-52 16,2-1 15-16,0-1-154 0,0-2-65 0,6 0 31 15,0 0-277-15,0 0 78 0,-9 0 45 16,1-14 37-16,9 9 34 0,7-10 14 0,3-2 33 16,10 2 23-16,-7 1 18 0,7 0 32 15,-1-1 17-15</inkml:trace>
  <inkml:trace contextRef="#ctx0" brushRef="#br0" timeOffset="88501.79">18794 6075 780 0,'4'2'362'0,"0"0"-30"0,-3 3-42 16,0-1 73-16,1 4-29 0,-2-2-32 15,-3 12-9-15,3-10-20 0,0 5 1 0,0 3-25 16,0-3-20-16,10 16-36 0,-5-15-11 0,1-1-16 16,3-2 1-16,5-2-28 0,-2-4-9 0,1-1-22 15,-2-2-11-15,0-1 5 0,-1-1-26 16,3 0-1-16,20-14-6 0,-14 4-11 15,-1 1-19-15,2 0-12 0,-5-5-18 0,0-2-19 16,-2 0 1-16,-3 0 1 0,1-2-3 0,-6-1-5 16,-1 2-6-16,-3 3 16 0,-1 14-9 0,0-12 1 15,-18-10 2-15,6 13-2 0,-6 2 5 0,-3-1 5 16,1 5-4-16,-3 3-17 0,1 0-16 16,11 0-13-16,-5 0-21 0,-2 0 7 0,1 0-87 15,-12 11-43-15,20-11-67 0,4 2 26 16,1 1-171-16,3-3-100 0,2 0 33 0,3 2 37 15,1-1 50-15,3-1 0 0,19 6 67 16,3-3 3-16,4 1 15 0,-2 0 3 0</inkml:trace>
  <inkml:trace contextRef="#ctx0" brushRef="#br0" timeOffset="89027.93">19410 6076 649 0,'12'-3'357'15,"-3"-2"-13"-15,-4 1-41 0,-2 1 0 0,-1-3-39 16,-2 3 16-16,0-2-9 0,-2 1-13 0,-1 2 7 15,-2-3-20-15,-6-1-9 0,-4 1-30 0,1 4-2 16,-5 1-23-16,10 0-16 0,-6 0 10 0,-17 17-18 16,11-8-22-16,0 4 9 0,1 1-18 15,2 1-16-15,4 4-10 0,1-2 7 0,5 0-33 16,1 3 14-16,4-2-1 0,3-3-11 16,0-8-25-16,14 17 2 0,-3-11 0 0,2-4-27 15,3 1-21-15,1-5-2 0,0-3-24 0,-1-2-15 16,-7 0-12-16,5 0-22 0,21-11-16 15,-16 3-22-15,-2-4-10 0,1 0 10 0,0-1-74 16,-1-5-12-16,-2-2-28 0,-5-1-23 16,2-3-30-16,-1 1 30 0,0-4-103 0,-3-2-44 15,-1-2-27-15,-1-1 20 0,-3 1 34 0,0-3 68 16,-1 1 131-16,0 1 16 0,-1 0 250 0,-1 15 7 16,0-9 25-16,0-2 5 0,0 0 21 15,0 1 27-15,-14-23 25 0,8 30-25 0,1 3-4 16,4 3 19-16,-1 4-1 0,-1 3 1 15,1 2-18-15,1 3-17 0,-1 2 0 0,-1 2 14 16,-4 10-3-16,3 8 19 0,1 6 2 0,3 3 16 16,0 5-5-16,0-18-23 0,0 10 30 0,0 6-18 15,12 39-29-15,-8-32-7 0,1 0-13 16,3 0-24-16,-4-6-4 0,3-1-10 0,0-1-24 16,-1-4-37-16,0 0-6 0,-2-1-47 15,1-1-58-15,1-7-28 0,-3-5-42 0,8-1 12 16,-4-7-169-16,-1-1-51 0,2-1 29 0,0-3-278 15,-8 0 22-15,13 0 33 0,5 0 43 16,23-13 52-16,-17 3 1 0,3 3 50 0,0-2 15 16,1 1 50-16,8 1-3 0,1 0 31 0,0 1 35 15</inkml:trace>
  <inkml:trace contextRef="#ctx0" brushRef="#br0" timeOffset="89683.18">20593 5839 400 0,'0'-4'476'0,"0"-1"-90"0,0 3 2 16,0-1-74-16,-1 3 11 0,0 3 13 15,-1 2-11-15,-1 12 4 0,-2 2 6 0,1 7-18 16,1 1 1-16,0 5-34 0,1-1-10 0,-3-3-8 16,2 4-17-16,1 0-23 0,0-1-40 15,0-2-3-15,1-3-35 0,1-15-15 16,0 7-15-16,0 0-73 0,0-2-30 0,0-3-54 16,0-3-29-16,0-4-42 0,0-6-58 0,14 13 16 15,-9-11-136-15,-1-5-29 0,3 2 29 0,8-9-194 16,2 0-77-16,4-2 52 0,-3-5 35 15,1 0 27-15,0 2 61 0,-1-3 24 0,1-2-4 16,1-2 61-16,2 0 57 0,-2 1 291 16,-2 3-4-16,-2 1 206 0,1-2 34 0,-3 2 19 15,-2 1-38-15,-4 8 59 0,-2 0-29 0,-3 4-26 16,-1 2-12-16,-2 2-1 0,-3 2-4 16,-1 1-18-16,-5 11-1 0,0-2-16 15,0 0-9-15,2 1-29 0,-2 1-8 0,3 0-35 16,0-1 6-16,3-1-24 0,1-2-7 0,1-1-27 15,1-9 16-15,0 7-25 0,11 13 9 0,2-11-17 16,1 0-1-16,3 2-26 0,1-2 7 16,4-1-6-16,1 0-6 0,1 1-1 0,-1 2 5 15,1-1-24-15,-2 2-4 0,-2 0 9 16,2 1 6-16,-4-1-24 0,-4 1 6 0,-1 0 5 16,-2 0 10-16,-4-1-15 0,-5 0 4 15,-2-3 14-15,0-9 14 0,0 8-20 0,-16 8 10 16,0-8-15-16,1-3 10 0,-6-1 0 0,-1 0-22 15,-1-3-34-15,9-1-47 0,-5 0-48 16,-4 0 12-16,-23-12-164 0,22 7-103 16,3-4 32-16,1-3-250 0,4 2 50 0,3-5 48 15,3-1 42-15,2-3 12 0,2 2 45 0,5-3 27 16,1-1 26-16,0 9 21 0,0-6 39 0,17-24 29 16</inkml:trace>
  <inkml:trace contextRef="#ctx0" brushRef="#br0" timeOffset="89876.22">21008 5963 1056 0,'22'-4'509'0,"2"-1"-40"0,2 0-67 15,2 1-36-15,2 1-47 0,0 0-30 0,-1-1-33 16,3 1-29-16,-1 0-33 0,-2 1-13 0,1-1-47 16,0-1-37-16,-3 2-73 0,-1 1-3 15,0 1-121-15,-5-4-64 0,-1 2 15 0,-2-2-358 16,-1 0 28-16,-2-1 45 0,-3-2 32 15,2-1 27-15,-2-1-6 0,2 1 80 0,-2-1-39 16,-1-1 52-16,0 0-7 0</inkml:trace>
  <inkml:trace contextRef="#ctx0" brushRef="#br0" timeOffset="90594.65">15348 7713 575 0,'-13'7'433'0,"0"-2"-74"16,1-1 36-16,5-1-36 0,0 1 8 0,1-1-29 15,2 0-11-15,0-1-29 0,2 0-15 16,0-2-34-16,2 1-19 0,0 1-6 0,4-2-20 15,2 0-1-15,2 0-23 0,13 3-34 0,1-3 2 16,1 0-29-16,2 2 9 0,4 0-28 0,-2 0-18 16,0 3 8-16,-1-1-24 0,1 2-57 15,-4-2-36-15,-3 0-68 0,0 0 9 0,-6-3-171 16,-5 1-68-16,-1-1 28 0,-2-1-268 16,-4 1 51-16,0-1 57 0,-2 0 20 0,0 0 39 15,0 0 22-15,-23 14 16 0,8-11 27 0,-3 4 16 16,-3-1 12-16,1 6 9 0</inkml:trace>
  <inkml:trace contextRef="#ctx0" brushRef="#br0" timeOffset="90782.65">15301 7943 360 0,'-7'5'507'0,"3"0"-49"0,0-1-40 16,0 2-32-16,2-3-26 0,0 3-35 16,2-1-34-16,2-1-12 0,-2 3-25 0,17 11-34 15,-5-9-22-15,3-2-7 0,2 2-21 0,1-5-29 16,3 3-17-16,1-4-58 0,-11-3-45 0,7 0-33 15,7 0 0-15,2 0-184 0,2 0 20 16,2 0-320-16,1 0-20 0,35-13 84 0,-31 10 8 16,1-1 35-16,1-1 46 0,4 0 33 15,8-1 4-15,2-3 18 0,1 3 24 0</inkml:trace>
  <inkml:trace contextRef="#ctx0" brushRef="#br0" timeOffset="91210.37">16701 7686 874 0,'-5'-16'384'0,"-1"0"40"0,-4 2-25 0,2 2-35 0,-2-1-21 15,0 4-26-15,2 2-8 0,0 0-28 16,3 2-7-16,1 3-37 0,0-1-15 0,-2 3-31 16,2 0-3-16,4 0-16 0,-16 13-13 15,1 3-9-15,3 1 2 0,-1 4 5 0,0 4-22 16,4 3 3-16,-3 2-16 0,5 2 1 15,3-1-13-15,2 3-18 0,2-17-9 0,0 7-9 16,13 30-8-16,-3-26-2 0,1-2-6 0,5-4-23 16,-1-2 7-16,3-4-6 0,0-2-16 0,9-3-12 15,-3-8-1-15,-13-3-16 16,6 0-23-16,23-11-12 0,-20 2 19 0,-2 0-24 16,-2-5 21-16,-3 0-23 0,1 0 12 0,-5-2 7 15,-1-4-3-15,-2 8 12 0,-2 1 5 16,-4 1-7-16,0 10 12 0,0 0 3 0,0-8-16 15,-18 0 11-15,-3 11-10 0,11-3 8 16,-9 0 15-16,-23 13-19 0,15-4 10 0,0-2-35 16,5 4-26-16,1 1-25 0,1-1 9 0,7-3-143 15,1 0-34-15,5-5-81 0,5 0 29 16,2-3-232-16,6 0 38 0,-1-2 26 16,18-2 33-16,-5-1 30 0,9-2 30 0,0 0 33 15,0-2-6-15,1-1 59 0,-2-2 18 0,3 0 25 16</inkml:trace>
  <inkml:trace contextRef="#ctx0" brushRef="#br0" timeOffset="91742.92">17024 7725 602 0,'9'-12'415'0,"-2"2"40"0,0-2-73 15,-3 7-28-15,-1 5-20 0,-1 0 1 16,-2 7 1-16,0-2-23 0,-2 12 7 0,2-5-17 16,0 6-6-16,0 3-16 0,0 1-30 0,0 2 7 15,0 3-16-15,0-3-19 0,0 2-4 0,0-2-37 16,-7-1-22-16,-6 24 3 0,8-30-21 15,2 1 3-15,-3-4-20 0,2-3-26 0,-2-4 4 16,2 0-3-16,-5 2-21 0,-1-6-5 16,2 0-14-16,2-1-19 0,6-2-7 0,-7 0-14 15,7 0-21-15,-16-13-12 0,12 10 15 0,1-1-21 16,1-1 0-16,2 3 0 0,2-2-31 16,0 0 22-16,1 0-29 0,4 1 17 0,-2 0 5 15,12 2-14-15,4-2 6 0,1 2 6 0,2-1 6 16,3 2-30-16,-2-1-6 0,2 0-20 15,1 1-18-15,-6-5-20 0,3 4-21 0,-7-4-19 16,-1 2 15-16,-3-3-49 0,4 2-3 0,-7-6-6 16,-2 5 0-16,-2 1-5 0,-3-3 13 15,-2 0 25-15,-1 0 3 0,-1 7 23 16,0-7 6-16,0 7 34 0,0-9 28 0,0 1 36 16,-12-13 11-16,8 13 24 0,-1 2 51 0,1-1-4 15,1 3 35-15,0 0 33 0,-2 4 12 16,2 0 21-16,-2 1 25 0,1 3 0 15,-5 8 17-15,1 3-7 0,0 3 29 0,0 2-21 16,1 0-9-16,2 1 2 0,-1 4-9 0,1 1-24 16,3-1-25-16,2 2 9 0,-1-1-34 15,0-3-1-15,1-12-10 0,0 3-84 16,0-1-34-16,0 1-49 0,0-4-32 0,0-1 12 16,12 3-140-16,-9-9-84 0,2-3 28 0,3 0-283 15,-1 0 19-15,3 0 53 0,21-13 12 0,-8 2 63 16,-1 1 35-16,2-1 26 0,4-3 26 15,3-2 35-15,2-1 38 0,1 0-1 0,2-1-26 16</inkml:trace>
  <inkml:trace contextRef="#ctx0" brushRef="#br0" timeOffset="92338.74">18053 7839 866 0,'5'-4'501'16,"-1"1"-65"-16,0 0-62 0,-3 5-20 0,2-1-14 15,-2 3-5-15,0 1-13 0,1 3-17 0,2 11-12 16,-1-5-18-16,-1 6-11 0,-1-4-24 16,1 2-22-16,0-1-24 0,-2-3-7 0,1-3-29 15,-1-11-17-15,0 7-15 0,0-7-18 0,0 7-12 16,0-7-9-16,0 7-9 0,0-7 17 16,0 0-11-16,0 0-38 0,-4 4-3 0,4-7-46 15,-1-2-21-15,3-1-5 0,1-11-11 0,-3 8-3 16,12-20-19-16,-3 9 1 0,3 0 6 15,-2 2 15-15,4 2-1 0,1 2 2 0,2 0-6 16,-1 6 14-16,3 4 5 0,-1 1 3 0,-9 3 25 16,4 0-8-16,21 19 31 0,-17-6 10 15,0 1 7-15,0 2-10 0,-2 2 17 16,0-1-3-16,-4 4 8 0,0-2-11 0,-5-1 16 16,0-1-7-16,-4-6 6 0,1 0-2 0,-3-2-3 15,0-9-18-15,0 0-2 0,0 7-3 16,0-7-4-16,0 0 4 0,-13 10 5 0,10-11-13 15,-1 0 6-15,0-3-3 0,0 0-3 16,-4-8 1-16,3 0 0 0,3 2-23 0,2 0 2 16,0 4-17-16,0-6 13 0,13-11 1 0,-5 9-6 15,2 0-7-15,2 2 12 0,3 0 18 16,2 4-18-16,2 0 22 0,1 2-21 16,1 0 2-16,1 2 13 0,-9 4-16 0,4 0-9 15,23 12 17-15,-17-4-2 0,-1 4 0 0,-7 1 0 16,1 0 29-16,-5 3-13 0,-1 0 24 0,-5-2-4 15,-2 2-4-15,-2-5-12 0,-1-4-12 16,0 3-1-16,-11 9-53 0,6-12-23 0,-2 6-34 16,0-9-54-16,2 1-47 0,-1-5 18 15,-3-1-185-15,9 1 34 0,0 0-290 0,-7 0 49 16,0-9 43-16,8 4 43 0,2 1 35 0,9-11 48 16,5-2 21-16,0 2 38 0,6 1 1 15,-2-4 25-15,4 2 8 0,-4 0-9 0,0 3 48 16</inkml:trace>
  <inkml:trace contextRef="#ctx0" brushRef="#br0" timeOffset="92596.08">18860 7870 348 0,'3'0'453'16,"-1"0"-43"-16,0 4-61 0,-1 0 23 0,-1 0-28 16,0 3-13-16,0-1-21 0,1 1-13 15,-1 2-7-15,6 14-15 0,0-7-5 0,3-1-26 16,3-1 4-16,1-3-33 0,3 1 4 16,1-5-41-16,3 4-29 0,-2-7 4 0,5 0-30 15,-2-3-7-15,-11-1-17 0,7 0 4 16,21-9-17-16,-17 2-10 0,-3-3-13 0,-1-1-31 15,-2 1 7-15,-1-1-22 0,-4-3 5 0,-2-1-36 16,-1 1 6-16,-7-3-8 0,0 9-7 0,0-5-18 16,-15-13 5-16,1 16-35 0,-2 0-22 15,-3 2-16-15,-2 4 12 0,0 0-77 16,-2 3-42-16,3-2-41 0,1 3-68 0,12 0 29 16,-3 0-219-16,-1 0 18 0,2 0 63 0,2 0 9 15,7 0 22-15,-7 8 35 0,13-4 60 0,12 1-8 16,7 3 25-16,4-4-34 0</inkml:trace>
  <inkml:trace contextRef="#ctx0" brushRef="#br0" timeOffset="93075.15">19509 7875 804 0,'-2'-7'371'0,"4"-3"-16"16,0 2-46-16,-2-1 0 0,0 1-18 0,-2 2-6 15,2-2-17-15,-14-12-20 0,3 11-19 0,2 5-2 16,-3 3-6-16,12 1-6 0,-25 10-11 15,9 5-22-15,-1-1 15 0,3 5-25 0,2 6-15 16,3-2 11-16,3 1-19 0,1 3-15 0,3-5-21 16,2-9 0-16,0 3-25 0,12 20 2 0,-4-19-6 15,3-3-13-15,-1-6-10 0,3-2 15 16,7-2-18-16,-20-4-16 0,14 0-32 16,17-17 1-16,-16 5-20 0,3-2-4 0,-3-6-30 15,0 1-15-15,-3 0-28 0,0-5-16 0,-1-1-23 16,-3-1-8-16,1-6 12 0,0 1-52 0,-2-4 17 15,-2-2 7-15,0-1 14 0,-1 0 20 16,1 1 10-16,-3 3 61 0,-2 1 10 0,2 2 4 16,-1 3 56-16,-1 4 4 0,0 15 27 0,0-4 5 15,0 2-4-15,0 4 14 0,0 7 23 16,-8-10 24-16,6 14 14 0,-2 12 13 0,-1 2 15 16,2 6-16-16,2 8 35 0,1-15 0 0,0 7-12 15,0 7-1-15,11 38-5 0,-6-30-25 16,2-3-6-16,-1 0-5 0,-1-3-24 0,0 2-40 15,0-4-14-15,1-3-34 0,0 1-1 0,0-6-78 16,-1-2-43-16,1-1-45 0,2-11-82 0,0-2 21 16,-2-4-150-16,2 2 32 0,-8-5-292 15,10 0 25-15,14-12 61 0,-7 1 40 0,3-1 37 16,1-3 45-16,0 0 41 0,1-1 7 16,6 0 5-16,0-3 46 0,2 2 16 0,3 1 38 15,-2 0-23-15</inkml:trace>
  <inkml:trace contextRef="#ctx0" brushRef="#br0" timeOffset="93284.71">20297 7747 367 0,'7'-3'484'0,"-1"-1"20"0,-1 2-51 0,-2 1-68 15,-1 1-16-15,-1 4-8 0,-1 1-3 0,-3 10-5 16,0 5-40-16,3-11-11 0,-6 25-32 0,0-10-19 16,0-2-26-16,-3 2-21 0,3-3-26 15,0 0-31-15,1-4-50 0,1-1-27 0,-1-7-48 16,1-1-44-16,2-1-57 0,1-4 8 0,1-3-133 15,0 0-61-15,5 2 24 0,1-4-305 16,-1-1 26-16,0 1 32 0,11-7 39 0,2 1 40 16,2-1 12-16,2-3 65 0,2-1 21 15,-2 0 24-15,-1-3-18 0,-4 0-12 0</inkml:trace>
  <inkml:trace contextRef="#ctx0" brushRef="#br0" timeOffset="93635.68">20548 7797 461 0,'6'-5'476'15,"-1"1"27"-15,-1-1-41 0,-3 3-28 0,2 2-27 16,-1 0-12-16,-4 1-32 0,0 2-13 15,-1 0-33-15,0 4-30 0,-6 4-26 16,-2 1-10-16,2 3-45 0,1 0-20 0,-1-2-5 16,2 1-21-16,0 1-16 0,4-6-16 0,1-1-24 15,1-1 4-15,1-7-43 0,0 0-2 16,0 6-4-16,14 5-17 0,-8-9-11 0,10 5 1 16,3-4-19-16,2-1 15 0,-1 0-19 15,5-1 13-15,-3 1-18 0,0 0 1 0,1-1 10 16,-2 3-7-16,1 1 2 0,-3 2-2 0,0-4 5 15,-4 5 3-15,3 1-12 0,-7 1 22 16,-2 1 18-16,-5 0 0 0,-2 0-5 16,-1-3 4-16,-1-8 16 0,0 7 10 0,-15 10-10 15,3-9-16-15,-3 5 2 0,-1-3 3 0,-6-3-15 16,1-2-10-16,0-2-2 0,-1-2-69 0,-2 0-41 16,2 1-49-16,10-2-51 0,-19-11 19 0,9 3-193 15,0-2 32-15,7 0-306 0,-1-1 32 16,1-2 57-16,4 2 43 0,4-5 44 0,0-1 31 15,2 0 47-15,5 9 27 0,0-7 25 16,16-21 7-16,-9 16 23 0,3-4 5 0,0 1 28 16</inkml:trace>
  <inkml:trace contextRef="#ctx0" brushRef="#br0" timeOffset="93885.4">20662 7665 1095 0,'3'2'523'0,"1"1"-17"0,1 1-34 16,0-4-48-16,2 1-27 0,11 3-45 0,1-2-32 16,2-1-21-16,-8-1-41 0,6 0-14 15,5 0-25-15,4 0-30 0,4 0-11 0,0 0-15 16,2 0-39-16,0 0-28 0,1 0-47 0,-2 0-13 16,1 0-32-16,0 0-40 0,-2 0-46 15,27-8 9-15,-36 4-133 0,-3-2-75 0,-1-1 24 16,-3-1-306-16,-5 4 46 0,-4-2 17 0,4-5 36 15,-7 3 26-15,-1-4 51 0,-2 3 38 16,-1 9 22-16,0-11 23 0,-13-16 16 0,3 12 7 16</inkml:trace>
  <inkml:trace contextRef="#ctx0" brushRef="#br0" timeOffset="95431.65">14056 8966 942 0,'0'0'364'15,"0"0"-25"-15,0 0-44 0,0 0-21 0,0 0-33 16,0 0 49-16,0 0 0 0,-5 15-16 16,4 10-6-16,1 3 5 0,0-12-31 0,0 7-12 15,0 5-28-15,12 31 8 0,-5-31-40 16,-4 1-9-16,2-2-4 0,-1 2-11 0,-2-7-20 16,0-5-16-16,1 0-4 0,-1-6 3 0,-1 0 19 15,-1-6-12-15,0 0 5 0,0-5-9 16,0 0-14-16,0 0-12 0,-10 4-9 0,8-8-7 15,-3-1-7-15,-4-5-7 0,0-4-34 0,1-6-22 16,-1 1-5-16,4-3-14 0,0-5-16 16,1-4-1-16,4-3 3 0,0-2-17 15,0 21 6-15,0-9 4 0,18-23 8 0,-10 24 8 16,3-1-10-16,-1 4 16 0,-1 6-17 0,2 1-1 16,1 8 32-16,-12 5 0 0,12 0 23 0,15 20 5 15,-14-4 1-15,0 5 10 0,-1 0-9 0,1 4 12 16,1 1 2-16,-4 1 9 0,7-1-11 15,-1 3-2-15,0-4-3 0,-3-1 7 0,2-3 1 16,-2 1-5-16,0-5-3 0,-1-1 0 0,-4-3-4 16,4-3 20-16,-8-3 13 0,1-5-19 15,1-1-8-15,-6-1 5 0,0 0-1 0,16-16-24 16,-10 2-3-16,2-2-12 0,1-4 13 16,-3-2-3-16,-1-2-50 0,2-3 19 0,1 1-7 15,2 0-1-15,-1 1 6 0,1 1 4 16,0 2-5-16,1-4 3 0,-2 4 3 0,2 0-4 15,-2 5-9-15,-2 4 11 0,0 3-5 16,-2 6 14-16,-1 2-4 0,-4 2 26 0,0 0 10 16,15 17 0-16,-11 2 8 0,4 3 7 15,-4 6 9-15,3 1 10 0,-3 1 1 16,-2-1-18-16,3 0 9 0,-2 1-15 0,-1-1 9 0,0 2-16 16,0 1 7-16,-1 1-7 0,1-4 9 15,0 0-13-15,2-4-5 0,-2-4-23 0,0-1 3 16,0-3-57-16,-1-4-26 0,1-5-20 0,-2 0-14 15,0-2-39-15,2-3-64 0,-2 0 23 16,2-3-145-16,1 1-66 0,-3-1 35 0,4 1-240 16,-4-1 51-16,0 0 56 0,7 0 48 0,-1 0 25 15,8 0 39-15,4 0 47 0,2 0-5 0,5 0 38 16,3 0-5-16,3 0 34 0,32-13 4 16</inkml:trace>
  <inkml:trace contextRef="#ctx0" brushRef="#br0" timeOffset="95717.45">15366 9394 653 0,'0'3'579'0,"-2"-3"-70"15,2 2-49-15,2-2-37 0,0 0-47 16,0 0-22-16,6 0-26 0,-2 0-3 0,12 0-49 15,-6 0 6-15,7 0-22 0,4 0-21 16,4 0-24-16,0 0-22 0,2 0-21 0,1 0-36 16,-1 0-11-16,0 0-50 0,-2 0-43 15,-3 0-68-15,-4 0-74 0,-1 0 12 0,-6 0-217 16,-4-7 30-16,2 7-311 0,0-9 48 0,-9 8 41 16,1 1 36-16,-3-2 36 0,-3 0 43 15,1 2 26-15,-6 0 21 0,-9 4 43 16,4-3-3-16,3-1 32 0</inkml:trace>
  <inkml:trace contextRef="#ctx0" brushRef="#br0" timeOffset="95931.51">15359 9544 1301 0,'-4'5'514'0,"0"-2"-72"16,1 2-39-16,4-1-22 0,3-1-39 0,0-1-26 15,0 1-10-15,13 6-47 0,0-4-21 0,4 0-28 16,4 0-17-16,-1 0-38 0,5-3-36 15,-2-2-54-15,-11 0-67 0,7 0-45 0,3 0 5 16,1 0-153-16,4 0-42 0,-1 0 22 16,1 0-226-16,1 0-50 0,2 0 39 0,0 0 46 15,1 0-12-15,3 0 59 0,0 0 7 0,-1 0 51 16,-3-7 26-16,-1 7-4 0,32-12-52 16</inkml:trace>
  <inkml:trace contextRef="#ctx0" brushRef="#br0" timeOffset="96483.98">16297 9093 382 0,'-1'-3'411'15,"-1"-2"-52"-15,2 2-33 0,0 1-18 0,0 0-58 16,0 1 5-16,-2-3-29 0,2 2 15 0,0 1-13 16,-2-1-7-16,2 2-33 0,0 0 0 0,0-3-14 15,-2 3-11-15,2-1-6 0,0 0-17 16,0 3-1-16,-3 2 27 0,3 0 12 0,-2 5-2 16,-1 6-8-16,1 2-10 0,-2 2 13 15,2 5 8-15,0 1-18 0,-1-1 15 0,-1 5-9 16,2 0-14-16,0 1 11 0,-2 0-18 0,-2-1-22 15,2 0 2-15,-1 0-9 0,-1-1-28 0,3-4 1 16,-6-1-10-16,4-1-5 0,-1 2-18 16,1-7 1-16,1 2-12 0,0-8 11 0,-1-2-12 15,0 5-7-15,1-9 9 0,-1 0-15 0,-1 0 0 16,2-3 1-16,-2-2-3 0,2 0 2 16,4 0-9-16,0 0-12 0,0 0-5 0,-6 0-13 15,-3-14-13-15,6 8-2 0,1 0-21 16,2 1 28-16,-2-2-11 0,4 4 2 0,1-2 2 0,-3 5-13 15,13-14 1-15,1 7 14 0,1 4-10 16,1-2 4-16,6 4-15 0,1 1 10 0,4-1 11 16,-14 1-11-16,9 0 3 0,5 0 2 15,1 0-59-15,-1 7-17 0,0-7-37 0,-2 0-51 16,-4 0 18-16,0 0-120 0,-8 0-63 0,-1 0-41 16,7-5 33-16,-13 4-226 0,-4-3 41 15,0 0 55-15,0 4 27 0,-2-3 28 16,0 1 36-16,-2 0 44 0,0-1 2 0,0 1 34 15,0-3 29-15,-2 2-4 0</inkml:trace>
  <inkml:trace contextRef="#ctx0" brushRef="#br0" timeOffset="96686.01">16506 9472 951 0,'-1'-8'403'0,"0"1"-55"0,0 3 67 15,-1 0 3-15,2 2-29 0,0-2-11 16,0 3-33-16,0-2-44 0,0 2-20 0,0 3 10 16,-2 0-29-16,2 1 33 0,0 4-4 0,0 1-34 15,0 14-17-15,0-11-26 0,0 8-12 0,0 4-22 16,0 1-36-16,0 2-26 0,0-1-69 15,0-1-6-15,0 0-98 0,0-2-46 0,0-5-70 16,-12 18 16-16,10-27-147 0,0 0-79 16,0-3 33-16,-1 2-257 0,-3-3 67 0,1 1 57 15,0-5-14-15,-10 5 59 0,1-3 28 0,1-2 41 16,2 1 57-16,-1-1-13 0,-1 0 21 0,-7 0-32 16,-22-17 65-16</inkml:trace>
  <inkml:trace contextRef="#ctx0" brushRef="#br0" timeOffset="97211.93">13462 8862 261 0,'0'-8'463'0,"2"0"-102"0,-1 5-49 15,1 2-21-15,1 4-36 0,4 12 81 0,1 11-19 16,-1 6 5-16,2 4-5 0,0 7-21 16,-1 6 5-16,1 4-42 0,-3 3 2 0,1 4-18 15,-1 3-21-15,-2 4 11 0,1 4-28 16,-3-1-29-16,0 1-26 0,-2-4-22 0,0-3-14 15,0-34 11-15,0 13-47 0,0 2-23 0,0 1-13 16,0-5-32-16,0-1-19 0,-12 27-16 16,10-42-52-16,-1-8-25 0,-5-3 11 0,4-8-123 15,1-6-71-15,-1-2-46 0,1-3 32 0,1-5-247 16,-1-7 41-16,-2-2 37 0,-1-8 22 16,3-1 48-16,-1-4 48 0,1 0 3 0,-1-1 47 15,-1 2 13-15,5-4-7 0,0 16 5 16</inkml:trace>
  <inkml:trace contextRef="#ctx0" brushRef="#br0" timeOffset="98277.9">13579 8748 239 0,'3'-12'378'0,"-2"3"-75"15,2 4-36-15,-2-1-18 0,3 0-15 0,-1 3-20 16,1 1 0-16,0-1-12 0,12-2 21 0,-2 1-24 16,4-2 12-16,2 2-8 0,6-1-17 0,-1 0 15 15,5-2-2-15,0 1-26 0,2 0-10 16,0 1-8-16,3 2-12 0,2-3-13 0,4 2-4 16,1 0-7-16,3 3-18 0,-24 1-8 15,17 0-12-15,8 0-1 0,4 0-21 0,6 0-2 16,0 0-4-16,6 0 4 0,67 13-11 0,-59-10-5 15,1-1 1-15,4 1-11 0,6-1 10 0,-3 0 0 16,12 3-10-16,2 0 6 0,3 0-12 16,1 2-6-16,4 2-3 0,-2 0 12 15,-1 2-5-15,1 0-3 0,0 0-7 0,-4 3 6 16,0-1-4-16,1-1-8 0,-1 0 8 0,-2-1 0 16,-2-1 2-16,-2-1-5 0,-5 0 2 15,-3-2 0-15,-1 0-2 0,-3-1-13 0,1-2 9 16,-5 2 6-16,-2-3-5 0,-5-2-1 15,-4 0-1-15,-8-1-2 0,-4 1 6 16,-8-1-6-16,-5 0 3 0,-20 0 5 0,9 0 0 16,1 0 17-16,-3 0-13 0,-3 0-3 15,-1 0 7-15,-5 0 20 0,-1 0-24 0,-3 0 0 16,-3 0 17-16,1 0-21 0,-8 0 21 0,6 0-6 16,-6 0-18-16,8 0 18 0,-8 0-6 0,7 0 7 15,-7 0-21-15,7 0 23 0,-7 0-4 16,0 0-2-16,7 0-13 0,-7 0 10 15,0 0 1-15,0 0-30 0,6 0 5 0,-6 0 13 16,0 0 0-16,0 0-21 0,0 0 6 0,0 0 13 16,11 8-16-16,-13-2-5 0,0 14 5 15,-4-2 21-15,3 5-11 0,-1 6 22 16,0 5-12-16,1 5 20 0,-1 2-19 0,-1 7 24 0,2 0-20 16,-3 7 6-16,0 2-2 0,-4 2 4 15,-1 6-7-15,-2 1-8 0,-1-1 4 0,-3 2-3 16,0-2 3-16,2 0 16 0,1-2-12 15,-1-5-3-15,3-2-1 0,5-4 5 0,-1-3 3 16,-1-8-2-16,2-2-3 0,4-5-1 0,-1-5-1 16,0 2 1-16,2-8-8 0,0 0-3 0,-1-3-1 15,0-3 13-15,1-5-1 0,2-5-16 16,-2 0-9-16,0 0 15 0,1-4-1 0,0 2 0 16,0-2 1-16,-1-1 1 0,0 0-1 15,0 0 0-15,0 0-7 0,-1-1 0 0,3-1 0 16,0 0-16-16,0 0-9 0,-11 0 3 0,5 0 25 15,-1 0-26-15,-2 0-8 0,-3 0 1 16,-5 0 17-16,-2 0 6 0,-4 0-25 0,0 0 9 16,-4 0-20-16,-3 0 8 0,-31-10 9 15,26 8-9-15,15 2 17 0,-12 0-9 0,-8 0-11 16,-57-10 16-16,36 8 3 0,-4-3-1 0,-4 2 0 16,-3-1-12-16,-7 0 12 0,-5 1 1 15,-6-2 15-15,-4 3 4 0,-5-1-13 0,-7 0 18 16,-5 3-13-16,52 0 6 0,-31 0-8 15,-20 0 3-15,-9 0 8 0,-133 13 11 0,122-6-25 16,-1 0 17-16,3 0-14 0,2 1 11 0,5-1-2 16,5 0 11-16,10-2-29 0,5 1 20 0,8 0-12 15,5-4 6-15,8 1 2 0,10-3 19 16,7 0-24-16,37 0 24 0,-11 0-11 0,-3 0-9 16,-33-17-7-16,46 5-9 0,6 0-36 15,4-3-15-15,7-2-14 0,7 1-45 0,3 16 13 16,0-11-131-16,16-10-46 0,-4 15 27 0,0-3-243 15,4 2-38-15,-4 4 38 0,1 0 40 16,-4 2 33-16,-9 1 24 0,9 0 55 0,0 0 38 16,-1 0 26-16,0 0-8 0,9 0 23 0,2 0 15 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0-15T08:57:59.2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1032 574 359 0,'0'0'395'0,"0"0"-45"0,0 0-43 16,0 0-4-16,0-11-38 0,0 11 37 0,0 0-20 15,0 0-15-15,0 0-8 0,0 0-21 16,-13 0-30-16,13 0-31 0,0 0-17 0,-12 7 5 16,14 15 26-16,2 5-17 0,-1 0 7 15,0 15-24-15,2 0-3 0,1 6 8 0,0 5-13 16,-1 2-24-16,-1-1-2 0,2-1-24 16,-2-2 7-16,0-2-24 0,0-1-16 0,-1-2 19 15,1-5-24-15,0-5-9 0,-3-2-2 0,3-9-15 16,-3-4-9-16,1 1-38 0,0-10-10 0,-2-1-10 15,2-2-14-15,-2-9-5 0,0 0-6 16,0 7 6-16,0-7-12 0,-4 7-18 0,8-9 6 16,-1-2-100-16,-6 0-28 0,1-2-11 0,0-5-4 15,0-1-28-15,-3-5-23 0,4 0 25 16,-3-5-207-16,2 3-14 0,0 2 14 0,2 0 21 16,0 6 67-16,0-3 29 0,0-2 17 15,0-1 15-15,0 0-13 0,0 1 30 0</inkml:trace>
  <inkml:trace contextRef="#ctx0" brushRef="#br0" timeOffset="655.24">1023 583 577 0,'1'-3'356'0,"-4"-4"-49"0,1 0-1 0,-1 0-38 16,3 2 12-16,3 2-35 0,-1-3-1 0,1 2-17 15,-1 3-51-15,6-4 14 0,10 1-11 16,2 0-7-16,5 2-7 0,5-1-1 0,3 7-34 16,3 0 2-16,-5 2-14 0,4 1-30 15,0 1-8-15,-5-3-10 0,-1 2-4 0,-2 0-12 16,-5 0-46-16,-4-3-15 0,3 4 3 0,-8-3-86 16,-5-1-31-16,0-3-21 0,-8-1-41 15,0 0-42-15,6-5 19 0,-8 3-273 16,-2-2 37-16,1 4 30 0,-1 3 28 0,-7-2 35 15,0-1 9-15,-1 7 39 0,-1 3 1 0</inkml:trace>
  <inkml:trace contextRef="#ctx0" brushRef="#br0" timeOffset="905.91">1179 914 858 0,'-1'4'401'0,"1"1"-70"0,-4-2-43 16,4-2 44-16,2 0-11 0,-4-1-13 15,2 1-19-15,0 1-22 0,4-4-17 0,-1 2-37 16,3-1-8-16,2 0-19 0,7 1-15 16,-6 0-3-16,22-9-26 0,-4 6-5 0,-4-1-26 15,-10 4-9-15,7 0-42 0,3 0-38 0,26-17-44 16,-22 17-42-16,-15 0 7 0,5 0-147 16,1 0-43-16,2 0 24 0,-1 0-204 0,-3 0-83 15,-3 0 36-15,9 15 24 0,-17-13 75 16,-3 6 2-16,-2 1 28 0,-5 3 16 0,5-12 23 15,-6 19 23-15</inkml:trace>
  <inkml:trace contextRef="#ctx0" brushRef="#br0" timeOffset="1243.8">1356 1424 689 0,'2'1'469'15,"0"0"-43"-15,0-1-19 0,1 1-64 0,-3 0-12 16,2 0-32-16,0 1-36 0,0-2-15 15,-2 2-31-15,2-1-16 0,-2-1-32 0,1 1-13 16,0 0-28-16,1 1-20 0,-2-2-29 0,3 0-26 16,0 0-47-16,1 1-3 0,1-1-62 0,-1-1-37 15,3 1-31-15,-1-3-54 0,-6 3 16 16,19-7-328-16,-9 3 22 0,-4 2 34 0,0-3 31 16,0 4 32-16,-1-4 51 0,0 3-9 0,-1-2 3 15,-1 1 13-15</inkml:trace>
  <inkml:trace contextRef="#ctx0" brushRef="#br0" timeOffset="1680.14">1105 1278 483 0,'6'0'423'0,"-1"3"-75"0,-1-3-18 16,0 3-42-16,3-3 33 0,2-1-26 15,-6 2 1-15,1 0-13 0,4-2 1 0,-8 1 7 16,7 0-24-16,3 0 12 0,1 0-25 0,4 0 1 16,6 0-15-16,1 0-45 0,32 12-6 15,-23-10-13-15,1-2-29 0,0 0 4 0,-3 0-36 16,-2 0-17-16,2 1-26 0,-3 1-15 16,-1-2-53-16,-2 0-23 0,-3 0-38 0,-13 0-58 15,3 0 10-15,1 0-103 0,-3 0-40 0,1 0-33 16,2 0-37-16,0 0 27 0,-4 0-239 0,-7 0 11 15,12-7 58-15,-10 7 28 0,0 0 28 16,-2-1 49-16,4-3 27 0,-4 1-9 0,2 2 45 16,7-1-3-16</inkml:trace>
  <inkml:trace contextRef="#ctx0" brushRef="#br0" timeOffset="2016.04">1848 1023 852 0,'-3'-5'480'16,"-1"-3"-55"-16,2 7-23 0,-1-2-59 0,1 0-31 16,2 3-39-16,2 0-25 0,4 5 2 15,2 2-11-15,5 3 13 0,7 7 0 0,4 0-23 16,7 7-16-16,0 0-4 0,-2 2-16 15,0 1-23-15,-8-6-7 0,-3-3-21 16,-2-1-10-16,-3 0-6 0,0 0-41 0,-4 2-26 16,0-7-27-16,0-2-47 0,-2-3-29 0,-2-4-34 15,-3 2-47-15,2-4-3 0,-1-1 13 0,-3 0-152 16,8-13-48-16,-6 3 27 0,0-4-224 16,-2 0 9-16,1-7 38 0,-1 12 34 0,0-6 22 15,-10-19 3-15,8 5 55 0,2 0-3 16,-2 4 32-16,1 4 1 0,1 9 3 15</inkml:trace>
  <inkml:trace contextRef="#ctx0" brushRef="#br0" timeOffset="2222.62">2154 1001 1046 0,'0'-14'379'0,"0"6"-51"0,0 0 48 0,0 2 1 16,0 6-18-16,0 0-23 0,-10-13 3 15,10 13-46-15,-1 0-21 0,-3 4-37 0,0 3 30 16,-2 6-17-16,-3 0-32 0,0 3-22 0,-7 2 13 16,2 3-4-16,-1 1-26 0,-3 2-40 15,5 1-2-15,-6-1-7 0,2 2-29 0,3-6 10 16,-2-1-36-16,6 3-8 0,-4-6-40 0,2-1-33 15,0 2-54-15,0-3-36 0,1-1-60 0,4-6 15 16,1 0-148-16,2-2-45 0,0-2 29 16,2-1-278-16,2 0 8 0,0-2 74 15,7-1 26-15,-3-2 33 0,12-2 56 0,14-3 16 16,3-1 25-16,5 2 25 0,0-1-2 0,2 0 37 16</inkml:trace>
  <inkml:trace contextRef="#ctx0" brushRef="#br0" timeOffset="3118.04">2536 1170 1036 0,'10'-7'359'16,"-7"-3"56"-16,2 0-13 0,-2 0-26 0,-2-4-21 15,2-3-23-15,-3 17-30 0,0-12 0 0,0 4-32 16,-16-10-8-16,7 10-23 0,0 2 1 16,-3 2-16-16,0 2-53 0,0 2-15 15,5 0-13-15,-5 0-22 0,-18 16-3 0,12 0-24 16,1 9 7-16,3-2-17 0,0 4 16 15,4-1-29-15,3-5-7 0,-1 4 4 16,3-5-25-16,-2 1 8 0,6-1 4 0,1 3-13 16,-1-7 5-16,-1-3-5 0,2-13 7 0,0 11-7 15,0-2-20-15,16 4 10 0,-9-14-37 0,-1 2-9 16,7-6-13-16,3-3-34 0,5-9 3 16,-3 1-19-16,0-6 3 0,-2 2-8 0,-2-2-2 15,-2 2 8-15,0-3 6 0,-1-1 5 0,-5 2-2 16,-1 0 16-16,-3 5 5 0,-1 3 13 15,0 2 28-15,-1 5-1 0,0 1-4 0,3 4 2 16,-3 5 9-16,-5 4 0 0,2 5 30 0,-1 2 2 16,-5 4 22-16,9-7-1 0,0 4-7 15,0 0 14-15,0 4 14 0,0 0-8 0,0-2 0 16,14 19-10-16,-3-21 1 0,-3-1-12 16,2-3 4-16,1 0-3 0,-4-4-6 0,1-3-4 15,0-3-2-15,1-1-5 0,-9 0-8 0,11 0-40 16,18-17-19-16,-8 3-34 0,-5-3 0 15,-1-3-21-15,-3-1-19 0,-2-2-19 16,0-1 11-16,-4 1 15 0,-1-4-10 0,-1 5 18 16,-2 1 9-16,0 4 7 0,-2 4 12 0,0 4 21 15,0 4-15-15,0 5 25 0,0 0 22 16,4 19 26-16,-4-2 20 0,0-9 35 0,0 8 6 16,0 6-14-16,0 0 39 0,0-1-15 0,0-3 9 15,0 1-6-15,0-2 2 0,0-3-8 0,0 3-9 16,0-2 21-16,0-3-8 0,0-2-9 15,0-1-8-15,0-4-6 0,0-5 9 16,0 7 16-16,0-7-6 0,0 0 1 0,0 0-24 16,-2 5-17-16,0-7-29 0,2-12-1 0,-1-1-38 15,1 3-21-15,0-6-13 0,0-4-7 16,0-3 7-16,15-24 1 0,-2 29-1 0,-2 1 4 16,1 2-3-16,1 1 19 0,3 4-4 15,1 4-7-15,0 3 14 0,-9 5 10 0,5 0 2 16,20 20-5-16,-18-6 31 0,-2 3 20 0,-1 2-3 15,-4 3 14-15,1-4 13 0,-2-3-20 0,-1 1 30 16,0 1-4-16,-2-5 2 0,1 5-14 16,-3-5-14-16,-1-3 30 0,1-1-34 0,0-1 17 15,-1-2-5-15,0-1-16 0,-1 1 20 0,2-4-16 16,-2 2-3-16,1-2-1 0,0 0 15 16,-1 1-3-16,0-2-2 0,0 0-46 0,0 0-9 15,0 0-30-15,5-16-16 0,-3 3-4 0,0-3 12 16,2 3-8-16,1 3 0 0,1 0 5 15,-2 1-9-15,-1 1-4 0,-1 1-7 0,1 2-6 16,0 1-16-16,-1-1 2 0,2 2 9 16,-4 1-59-16,0 2-12 0,-1-3-41 0,2 1-38 15,-1 0-41-15,4-1 28 0,-2 3-236 0,1 0-10 16,3-4 59-16,2 8 44 0,7-4 30 0,-3 0 26 16,-3 0-7-16,2 0 15 0,6 0 30 15,3 0 14-15</inkml:trace>
  <inkml:trace contextRef="#ctx0" brushRef="#br0" timeOffset="3786.32">3028 1276 503 0,'5'1'480'16,"1"0"-83"-16,3-1-56 0,-1-3 31 15,-1 2-12-15,4-4-38 0,-2 3 0 0,2-4-33 16,-1 0-20-16,0-1-43 0,-1-2-26 0,3 0-12 16,3-2-11-16,-2-2-23 0,2-4-20 15,-3 5-12-15,0-5-4 0,5-4-18 0,-4 5-17 16,2 0 4-16,-1 1-13 0,3 1-19 16,-6 2 0-16,2-1-26 0,-2 4 14 15,-3 1-11-15,2 2-13 0,-4 1-1 0,-1 3 5 16,2 0-13-16,0 1 3 0,-7 1-4 0,0 0-1 15,12 12 4-15,-9-2-3 0,3 0 8 0,1 4 23 16,-4 3 3-16,-1 2 4 0,2-2-5 16,-4-5 12-16,0 5-27 0,0 0 18 0,0 2-22 15,0-2-3-15,0-2-3 0,0-1-27 16,0-4-44-16,0 0-46 0,0-3 9 16,0 0-93-16,0-7-26 0,-6 17-42 0,3-13-42 15,3-4 27-15,0 0-221 0,0 0-18 0,0 0 24 16,0 0 41-16,0 0 35 0,20 3 26 0,-7-3 28 15,5-7 33-15,0 3-8 0,-1-6 25 16</inkml:trace>
  <inkml:trace contextRef="#ctx0" brushRef="#br0" timeOffset="4024.22">3580 1063 924 0,'-2'0'430'0,"-1"1"-26"15,0 3-9-15,-4 4-32 0,1 8-11 0,1 2-7 16,-2 5-32-16,0 4 5 0,1-5-23 0,3 0-34 15,1 2 9-15,0 3-33 0,2 1-27 0,0-13-21 16,0 10-21-16,0 1-18 0,13 27 5 16,-9-24-22-16,-1-5-48 0,0 1-25 15,1 1-46-15,-4-6-25 0,2-4-43 0,-1 1-39 16,-1-7-45-16,2-1 13 0,-2-9-89 0,0 0-50 16,0 6-40-16,-10 4 28 0,7-10-237 15,0-1 3-15,-1 0 19 0,2-3 61 0,-2 0 34 16,-2-9 18-16,1-1 40 0,-2-4 8 0,-1-3 26 15,5-5 12-15</inkml:trace>
  <inkml:trace contextRef="#ctx0" brushRef="#br0" timeOffset="4264.36">3516 1160 1098 0,'2'-16'376'0,"0"1"26"0,0 3-46 16,-2 12-6-16,7-19-43 0,1 11-30 16,2 1-12-16,3 0-22 0,5 4-19 0,2-2-14 15,0 5-32-15,-8 0 4 0,7 0-18 16,31 12-17-16,-18-2 12 0,-4 5-16 0,-6-1-25 15,-1 5-14-15,-4-2 9 0,-4 2-35 0,-3-1 12 16,-5-4-11-16,-3 3-8 0,-2-10-26 0,0 2-13 16,-21 16-26-16,8-12-20 0,-4-1-28 15,-1 0-55-15,-1-3 10 0,-3-1-111 16,0-3-58-16,1-1-34 0,10-4 26 0,-2 0-298 16,-17-17 62-16,15 6 51 0,6-4 16 15,5-5 32-15,4 8 26 0,0-7 23 0,16-30 35 16,0 13-23-16,4-1 29 0</inkml:trace>
  <inkml:trace contextRef="#ctx0" brushRef="#br0" timeOffset="4680.42">3869 653 1130 0,'3'-5'353'0,"0"4"-45"16,2 9 20-16,0 4 1 0,2 8 16 16,-2 8 6-16,4 5-10 0,0 7-7 0,0 5-6 15,2 4-24-15,-3 3-31 0,-1-1 19 16,-3-2-29-16,5 2-9 0,-4-13-42 0,-1-6-19 15,1-3-21-15,-2-2-30 0,3 2 15 0,-1-5-29 16,2 0-4-16,1-5-18 0,-3-1-10 16,1-4-21-16,3-2 0 0,0-7-8 0,-1 0 4 15,0-5-49-15,1 0 0 0,3 0-23 16,20-17 0-16,-5 0-51 0,-2-3-16 0,-3-3 11 16,-4-2-14-16,0-1 0 0,-5-3-1 0,0 0-3 15,-6 2 18-15,-1 1 5 0,-4 7-15 16,-1-1 24-16,-1 10-4 0,0 10 2 0,0 0 13 15,-12-12 5-15,6 17-3 0,-5 5 17 0,-5 6 10 16,5 2 20-16,0 5 21 0,4 4 11 0,2-3 14 16,-1-2-5-16,2-5 15 0,3 3-10 15,1-1-7-15,0-4-11 0,0-7 4 0,0 5 4 16,0-3-8-16,15 15-5 0,-9-12-50 0,-1-5-37 16,-1-3-50-16,2-3-54 0,3 1 14 15,-1-3-157-15,-8 0-42 0,12 0 29 0,19-10-295 16,-14 5 25-16,5-2 24 0,-3-2 68 0,11-2 19 15,-1-1 59-15,-1 0 26 0,-2-3 10 0,2 1 45 16,-2-5-2-16,-4 2 47 0,-2-2 0 16</inkml:trace>
  <inkml:trace contextRef="#ctx0" brushRef="#br0" timeOffset="5167.42">4638 929 1048 0,'4'6'378'0,"0"-1"37"15,-1-2-24-15,0-4-54 0,-3 6-22 16,1-1-30-16,-2-5-14 0,1 2-18 0,0 3-31 16,-1-1-14-16,1-6-17 0,-2 3-17 0,2 2 3 15,-2-2-27-15,2 0-12 0,-3 0-21 16,-1-1 16-16,-1-3-25 0,1 0 13 0,0-1-5 16,0-3-16-16,1-1-16 0,1 1-9 15,3 0 3-15,-1 8 0 0,0-8-29 0,0 0-2 16,17-5-28-16,-8 9-6 0,1 4 5 0,2 1-20 15,8 7 16-15,-5 4-3 0,-1 4-14 16,2 5 13-16,-3 9-13 0,-1 3 15 0,-3 0 0 16,-5 0-2-16,-1 1 16 0,-3-1 4 15,4-4-16-15,-4-16 0 0,0 3 9 0,-14 21-14 16,8-20 11-16,-2-1-10 0,-1-1 22 0,0-3-12 16,-3 0 12-16,1-2-19 0,0-3 5 15,1 0-3-15,-2-1-4 0,2-4-2 16,10-2-12-16,-7 0-1 0,7 0-15 0,-8 0 6 15,-2-10-16-15,7 4-1 0,3 2 14 0,5-1-17 16,3 1 8-16,4 4-5 0,-2 0 21 16,3 0-5-16,-2 0 0 0,5 0 1 0,24 16-5 15,-18-10 5-15,4 1 2 0,-2 1-5 16,-1-2-15-16,0-3-20 0,-1 0-30 16,-3-1-25-16,-3 2 8 0,-2-4-94 0,-14 0-73 15,8 0-38-15,0 0 27 0,-1 0-238 0,3-9-6 16,-8 6 22-16,-1 0 54 0,-2 0 44 0,-4-8 21 15,-9-1 22-15,-4 0 36 0,-1 2 13 16,-5 0 3-16,-5-1 23 0</inkml:trace>
  <inkml:trace contextRef="#ctx0" brushRef="#br0" timeOffset="5584.54">1319 2014 262 0,'-36'8'587'0,"7"-1"-127"16,10-2-59-16,11-3-41 0,11 0-51 15,6-4-4-15,16 2 6 0,-8 0-4 0,11 0-30 16,50-12 4-16,-11 4-44 0,14-3-2 15,10 1-15-15,11 0-26 0,12-2-16 0,11 2-11 16,10 1-34-16,9-3-2 0,4 2-29 0,5 3 0 16,4-1-14-16,0 3 0 0,3 1-29 15,-5 1 12-15,-4 2-31 0,-3 0-5 0,-75 1-12 16,34 0 10-16,13 0-4 0,126 10-3 0,-127-6-18 16,-6 2 19-16,-12-2-24 0,-6 2-11 0,-13 0-10 15,-7-3-4-15,-10 1-22 0,-7-1-22 16,-9-1-18-16,-4 1-18 0,-5-1 9 0,-7 1-87 15,0-3-22-15,-3 3-24 0,-18-3-20 0,5 0 20 16,-2 0-233-16,-4 0 39 0,-2 0 35 16,-1 0-79-16,-8 0 35 0,11-12 35 0,-9 6 24 15,-2 1 22-15,0-3 52 0,0-1-24 16,0-8 67-16</inkml:trace>
  <inkml:trace contextRef="#ctx0" brushRef="#br0" timeOffset="6252.35">7292 952 514 0,'2'-4'467'15,"0"1"-90"-15,-4 2-68 0,4 7-26 0,2 4-13 16,0 9-33-16,-1 8 74 0,0 9-8 0,0 7 8 16,-1-1-26-16,3-2 11 0,-3-1-20 15,2 0-4-15,-1 5-32 0,2 2-16 0,-3 4-27 16,0 0-10-16,1 0-11 0,-2 0-32 0,-1-2-21 15,0-4 15-15,0-5-29 0,0-3-7 0,1-5-29 16,-1-16-7-16,0 7-36 0,0 0-28 16,0-1-11-16,0-6-44 0,0-4-67 0,-14 3 12 15,11-12-178-15,-1-6-55 0,2-2 32 16,-3-6-269-16,0-6 26 0,2-2 55 0,-1-5 10 16,0-4 53-16,2-3 30 0,1 2 26 15,1 13 15-15,0-10 50 0,0-3 36 0,0-16-14 16</inkml:trace>
  <inkml:trace contextRef="#ctx0" brushRef="#br0" timeOffset="6546.14">7313 1102 241 0,'-2'-12'510'0,"0"4"-102"15,2-1-63-15,-1-3 53 0,1 12-30 0,0-8-37 16,0-1-23-16,0 0-24 0,0-1-25 0,12-8-29 16,-5 7-14-16,5 2-21 0,4 3-34 15,2 1 5-15,5 3-30 0,-10 2 5 0,8 0-13 16,33 20-6-16,-21-7-5 0,1 4-9 15,-1 3-19-15,-3 7-8 0,-2-5 13 0,-7 4-16 16,-5-1-3-16,-3-1-21 0,-5-3 11 16,-2-4-11-16,-6-2-13 0,0-9 1 0,0 2-4 15,0 5-16-15,-19 17 1 0,7-17 17 16,-3-1-25-16,-2 2-22 0,-3-4-10 0,-1-2-21 16,-5-1-46-16,4-2-23 0,1-2 11 0,2-3-133 15,8 0-63-15,-2 0 25 0,-14-16-309 0,11 2 52 16,8-3 40-16,5-2 36 0,3 7 16 15,12-18 22-15,2 7 50 0,4 1 24 0,12 5 19 16,9-1 11-16,3 2-5 0</inkml:trace>
  <inkml:trace contextRef="#ctx0" brushRef="#br0" timeOffset="6783.76">8056 1112 620 0,'-1'2'584'0,"3"-4"-62"0,1 4-61 0,-2-2-43 16,2 1-36-16,-1-1-35 0,1-1-20 16,-1-3-58-16,4 1-29 0,6 3-25 0,6-2-8 15,5-1-24-15,4-2-17 0,-4 5-49 16,1-2-31-16,-12 2-35 0,3 0-61 0,0 0 1 16,3 0-148-16,-2 0-45 0,-2 0-52 15,-2 0 25-15,-4 0-280 0,0 0 20 16,-1 7 35-16,-8-4-5 0,-3 1 30 0,-3 1 45 15,-1-3 42-15,-5 3 21 0,2 3 12 0,-7-1 39 16</inkml:trace>
  <inkml:trace contextRef="#ctx0" brushRef="#br0" timeOffset="6985.8">8036 1271 544 0,'-1'3'422'0,"-1"0"-74"0,2 1 47 0,1-1-9 16,1-1-17-16,1 2-10 0,0-1-25 0,3 0-37 15,9 6-28-15,0-4-31 0,-1 2-17 16,4-6-39-16,1 3-21 0,1-4-50 0,-10 0-53 16,5 0-71-16,6 0 0 0,1 0-161 15,38-15-68-15,-26 6 21 0,-1 2-267 0,-5 1-1 16,0 2 37-16,-6-1 14 0,2 0 29 0,-1 3 82 16,2-7 20-16,-1 8 25 0,4-2-10 15</inkml:trace>
  <inkml:trace contextRef="#ctx0" brushRef="#br0" timeOffset="7528.75">8655 991 1211 0,'-4'-12'463'16,"1"7"-27"-16,1 0-39 0,2 0-28 0,0-4-45 15,2 4-25-15,-1-1-39 0,7 2-33 0,0-1-31 16,5 0-6-16,3 1-32 0,6 4-14 16,-9 0-8-16,7 0-21 0,29 16-11 0,-23-7-14 15,0 9-12-15,-1-2-4 0,-5 5-16 16,-2-3 2-16,-5 0-8 0,-6-1-8 0,-1 0-11 16,-2-1-4-16,-4-8-11 0,0 2-10 0,-12 15-2 15,4-12-4-15,-1-3 10 0,-4-3 6 16,0 3-7-16,-3-4-9 0,-1-2 5 0,-2 0-10 15,-1-1 7-15,6-1 3 0,-4-2-10 0,6 3 14 16,12-3-10-16,-11 0-1 0,0 0-5 16,4 0 12-16,7 0-4 0,0 0-3 0,-10-10-9 15,11 10 5-15,4-4 3 0,4 8-7 16,5-4 5-16,3 2 2 0,-10-2-1 0,22 5-2 16,-7-2-3-16,3-1-8 0,-1 8-1 0,1-2 2 15,-1 1 2-15,0 3 15 0,-6-3-18 0,-4 0 15 16,-1-1-4-16,-2 4-3 0,-3-4 14 15,-3-1 4-15,-1 0 10 0,0-2 3 0,-4 2 10 16,0-7 19-16,0 0-3 0,-17 20 0 0,3-11-9 16,-6-2-1-16,-1-1-16 0,-5 1-5 15,0-2-6-15,-2-1-10 0,-1-1-6 0,-2-3-15 16,1 2-20-16,0-2-59 0,17 0 9 0,-6 0-101 16,-22-10-75-16,23 3 26 0,-4-7-309 15,6-3 14-15,3 2 43 0,13 6 34 0,0 0 40 16,22-19 10-16,3 19 39 0,15-3 25 15,13 2 26-15,12-2-16 0,13-3 68 0</inkml:trace>
  <inkml:trace contextRef="#ctx0" brushRef="#br0" timeOffset="8374.49">11442 1090 840 0,'-4'-17'349'0,"-2"3"-12"0,-1-3-55 16,-2 0 6-16,-2-2-36 0,-1 4 18 16,-2-2-38-16,-3 3 0 0,2 4-15 0,-3 0-24 15,2 3-19-15,-3 3-6 0,11 4-23 16,-7 0-11-16,-20 16-19 0,16-4 1 0,-5 10-12 16,3 4 4-16,-1 3-15 0,7 2 17 15,-1 1-21-15,2 2 5 0,6-9-2 0,1-1-13 16,5-3-15-16,1-2-4 0,1-11-8 15,0 4-8-15,14 12 7 0,-8-14-15 0,4-3 8 0,0-3 1 16,1-3-13-16,1-1-3 0,7 0 1 16,23-11-9-16,-18-2-11 0,-2 0-13 0,0-2-2 15,0-2-3-15,-2 1 3 0,-2-2-10 16,-3 2 14-16,-2 0 1 0,-1-2 0 0,-5 2 3 16,2 1-1-16,-1 3 26 0,-4 5-12 0,4 2 3 15,-6 3-9-15,-2 2 6 0,2 14-6 0,-3 5 13 16,1-9 18-16,0 11 0 0,0 2 11 15,0 3 29-15,0 4-5 0,-21 29 13 0,15-24-30 16,-1 1 8-16,2 5 12 0,-2 0-19 0,0 1-8 16,-1 1 4-16,3-4-6 0,0-3-6 0,1-5 1 15,-2-3-12-15,3 1-4 0,0-6 38 16,1-6-24-16,1-1 17 0,0-5 2 16,1-11-27-16,0 7 6 0,0-7 13 0,0 7 4 15,15 0-18-15,-10-7 4 0,0-2-17 0,1 1 14 16,-1 0-30-16,2-2 14 0,8-2 1 15,1-2-5-15,-5-3 5 0,-1-1-11 0,3-2-3 16,-2-2-64-16,0-3-35 0,1-7-45 16,-3-1-71-16,5 2 20 0,-3-2-161 0,0-3-59 15,2 1 36-15,3-1-247 0,15-17 22 0,-1 5 60 16,0 4 22-16,-1 2 36 0,0 6 37 16,3 4 31-16,-4 0 53 0,3 2 30 0,-2 3 12 15,1 2 22-15,-5 0-5 0</inkml:trace>
  <inkml:trace contextRef="#ctx0" brushRef="#br0" timeOffset="8643.71">11888 1025 662 0,'-2'0'504'16,"1"0"-49"-16,-1 0-19 0,1 2-29 0,1-2-29 15,-1-2-22-15,5 4-15 0,-3-2-49 16,1-2-22-16,0-1-24 0,7-3-27 0,5 0-4 16,6 4-48-16,4-3-2 0,-1 4-21 15,7 0-23-15,-5-2-60 0,-2 3-45 16,-12 0-64-16,5 0 5 0,4 0-140 0,18 11-116 16,-22-7 25-16,-3 0-278 0,-6 1 23 0,-3 1 39 15,-3 1 36-15,-3-3 55 0,2-4 42 16,-16 15 7-16,4-5 44 0,0-1-16 0,-4-6 17 15</inkml:trace>
  <inkml:trace contextRef="#ctx0" brushRef="#br0" timeOffset="8860.11">11865 1213 1199 0,'-4'4'459'16,"2"-1"-50"-16,3 0-27 0,-3 2-50 0,-3-3-32 15,5-2-32-15,0 4-29 0,3 0-15 16,1 5-14-16,7-6-13 0,4-1-18 0,1 3-16 15,2 0-25-15,4-3-18 0,4 1-7 16,3-3-51-16,-4 0-37 0,-13 0-43 0,9 0 1 16,3 0-101-16,0 0-39 0,1 0-48 0,24-12-45 15,-25 4 20-15,3 3-267 0,-4 2 33 16,0-3 29-16,0 1 50 0,-2 0 16 0,7-1 17 16,-7-1 11-16,2 3 34 0,-2-3 21 15</inkml:trace>
  <inkml:trace contextRef="#ctx0" brushRef="#br0" timeOffset="9190.49">12589 798 1035 0,'0'-6'495'0,"-1"8"-55"16,-1-9-50-16,3 10-41 0,2 2-54 15,0 7 8-15,0 5 18 0,1 2-14 0,2 3-3 16,2 7-7-16,0 6-28 0,-2 3 18 16,-4 3-11-16,0 0-23 0,3-5-8 0,-5-19-29 15,0 5-17-15,0 0-27 0,0 1-9 16,0 0-24-16,0-2-11 0,0-1-28 0,0-3-53 16,-13 9-23-16,12-17-2 0,-2-2-65 15,3-3-50-15,0 1-31 0,0-5-62 0,0 0 17 16,0 0-180-16,1-3-40 0,5-2 33 0,4-8-273 15,-7-3 56-15,8-1 64 0,2-3 30 0,1-1 31 16,-2-5 46-16,-1-3 30 0,3 1 33 16,0-2-1-16,0-2 45 0,-3 3 14 0,5 3-40 15</inkml:trace>
  <inkml:trace contextRef="#ctx0" brushRef="#br0" timeOffset="9390.02">12841 873 513 0,'4'-5'465'0,"-1"2"-3"0,-2-2-70 15,1 7-15-15,-1 6 19 0,-1 0-1 16,1 8-17-16,-1 4-12 0,0-11-19 0,0 10-36 15,0 4-31-15,0 6-1 0,0 2-6 16,0 3-43-16,0-1-20 0,0-1-18 0,0-5-34 16,0-1-22-16,0-2-14 0,0 1-111 0,-10 18-69 15,8-26-46-15,-1-2-56 0,-1-2 16 0,3-4-157 16,1-2 28-16,-1-4-327 0,1-1 52 16,0-2 31-16,0 0 45 0,0 0 40 15,10 2 51-15,3-9 14 0,20-3 35 16,1-3 18-16,6-3 5 0,4-1 50 0,1-1-12 0</inkml:trace>
  <inkml:trace contextRef="#ctx0" brushRef="#br0" timeOffset="12516.74">15213 488 759 0,'14'-14'347'0,"-14"14"-32"16,0 0-45-16,0 0-13 0,0 0 14 15,9 11-33-15,-11 18 49 0,-1 5-8 0,-6 6-2 16,7 10-24-16,-5 6 4 0,-1 1-27 0,-3 7-7 15,1-2-34-15,3-4 8 0,-4 2-39 0,0-3-6 16,2-12-10-16,5-11-17 0,-1-5-31 16,-2-2 17-16,0 2-18 0,1-4-45 0,-1-4-24 15,1-6-19-15,2-3-28 0,2-5-73 16,0-2 9-16,0-5-151 0,2-7 22 0,0-2-327 16,2-2 10-16,-6-6 27 0,4 7 44 15,0-9 43-15,0-3 1 0,0-2 67 0,0-4 39 0,0-1 8 16,0-3-31-16,0 0 47 0</inkml:trace>
  <inkml:trace contextRef="#ctx0" brushRef="#br0" timeOffset="13130.88">15085 699 613 0,'7'-12'415'0,"-1"1"-73"16,-1 2-44-16,0-1 19 0,2 1-24 0,1-1-24 15,2 7 7-15,-1 3-23 0,1 0-20 16,4 12-3-16,4 0-8 0,-2 7 2 0,2 11 14 15,2 2-16-15,0 4-12 0,0 3-2 16,5 4-7-16,-6 1-24 0,2 2-7 0,-3-2 7 16,1-1-29-16,-2-2-16 0,0-2-14 15,-5-11-15-15,0-7-2 0,-3-1-9 0,0-2-20 16,-3-1 1-16,0-3-2 0,-2-4-9 0,0-4 12 16,-2 0-3-16,1-1-25 0,3-1 7 15,1-4-5-15,-7 0-40 0,14-12-15 0,-8-2-5 16,3-5-10-16,1 1-15 0,0-6 12 0,1 0-26 15,1-8 4-15,-1 3-13 0,5-4-4 0,-1-2-7 16,2-5-16-16,0-1 1 0,1-2 8 16,-2 1-2-16,2-2 1 0,1 7 20 0,-2 4 5 15,-3 4-5-15,-1 2 16 0,-2 6 18 16,-1 6-2-16,-2-2 20 0,-3 6 8 0,1 1 2 16,-1 2 8-16,-4 4 3 0,3 1 4 0,-4 3-6 15,0 0 0-15,2-5 7 0,0 5 7 16,-2 2-19-16,0-4 9 0,0 3-11 0,0 3 10 15,-2 10 2-15,0 4 45 0,2-4 2 16,0 8 12-16,-8 35-16 0,4-20 29 0,-3 4-2 16,3 0-11-16,0 3 17 0,-1 4-4 0,1-2-31 15,1 4-2-15,3-3 15 0,0-27-28 16,0 7-3-16,0 1 0 0,0 2 19 0,12 29-34 16,-8-32 16-16,0 2-28 0,1 0 14 15,1-7-21-15,2-2 11 0,-4 0-2 0,0-4-21 16,-3-4 0-16,3-5 4 0,-2 0-8 0,0-4-9 15,0-1-6-15,4 1-26 0,-4-3 7 16,0 0-17-16,-2 0-14 0,0 0-25 0,0 0-20 16,6-11-16-16,-5 5-47 0,1 1 19 0,-2-2-70 15,2 0-20-15,-2 1-27 0,2-18-32 0,2 0 30 16,-2 2-220-16,-2 0-42 0,3 3 57 0,4 2 45 16,0 0 6-16,4 4 48 0,1-3 15 15,1-3 40-15,-1 6 39 0,1-1-21 16,0 2 44-16</inkml:trace>
  <inkml:trace contextRef="#ctx0" brushRef="#br0" timeOffset="13452.76">16087 1093 442 0,'0'2'566'0,"-4"0"-51"16,4-1-67-16,0-1-7 0,0 0-21 15,0 0-28-15,-2 2-4 0,2-2-59 0,0 2-14 16,0-2-33-16,0 0 7 0,2 0-15 0,2 1-32 16,-1 1-17-16,10 0-42 0,5-2 2 0,-9 0-20 15,7 0-9-15,5 0-6 0,0 0-24 16,4 0-32-16,0 0 15 0,31 12-33 0,-29-12 19 16,-5 5-26-16,5-5-39 0,-2 1-8 0,-2 1-2 15,-1 2-58-15,-4-4-56 0,-4 0-33 16,-7 0-33-16,1 0-37 0,1 0 19 0,0 0-132 15,-9 0-38-15,7 0 30 0,-11 0-224 0,-3-2-21 16,-3 2 26-16,-2 0 62 0,-5 0 38 0,8 0 32 16,-3 0 34-16,-5 0 18 0,-19 10 21 15,14-6 22-15,-1 1-18 0,2 2 4 0</inkml:trace>
  <inkml:trace contextRef="#ctx0" brushRef="#br0" timeOffset="13681.87">16063 1262 684 0,'-7'2'517'0,"1"3"-27"0,3-5-44 15,-2 1-27-15,3 1-11 0,-1 1-41 16,4-2-12-16,1 2-14 0,3-1-26 16,0 1-32-16,10 2-11 0,1 2 2 0,-1-2-55 15,4 4-28-15,1-4-17 0,2 2 15 0,3-2-31 16,-3 2-16-16,3 0-46 0,1-4-10 16,-3 2-93-16,0-1-60 0,-2-2-47 0,-4-1-57 15,-8-1 18-15,0 0-156 0,0 0-59 16,0 0 33-16,5 0-232 0,12-12 22 0,-16 9 67 15,5-3 33-15,-1 1 14 0,4 1 41 16,2 1 9-16,6 2 38 0,2 1 26 0,3 0 56 16,5-2 8-16</inkml:trace>
  <inkml:trace contextRef="#ctx0" brushRef="#br0" timeOffset="14534.04">16811 906 1005 0,'4'-4'375'0,"-5"1"-12"16,4 0-51-16,-3 1-33 0,1 5-17 15,1 2 13-15,-2 5 26 0,4 4-4 0,-4 0-21 16,0 5-14-16,3 3-9 0,1-1-3 16,-1 2-28-16,4 1-11 0,-6-2-6 0,1-1-30 15,1-2-29-15,1-1-7 0,-1-1-24 0,1-3-9 16,3-2 6-16,-7-2-18 0,2 0-12 15,1-3-8-15,-1-2-8 0,-2-5 10 0,0 0-21 16,0 0-3-16,0 0-6 0,2 6-5 0,0-6 12 16,1 0 1-16,3 0-21 0,8-4-3 15,1 0 4-15,2-2-21 0,-7 4 10 0,11-3 5 16,-1 1-7-16,-2 3-15 0,-6 1 12 16,2 0-17-16,18 15-5 0,-11-8 13 0,-6 3 3 15,3 2-3-15,-9 2 1 0,-1-4-1 16,-3 0-1-16,2 0 7 0,0 3-2 0,-3 0-1 15,-4-4-1-15,2 0 11 0,-2-9 22 0,0 7-5 16,0 0 12-16,-10 12-16 0,3-12 10 0,-3 0-8 16,-2 3-12-16,-7-5-3 0,2 2-12 15,-4-2-3-15,-4 2-75 0,0-4 0 0,-2-3-34 16,14 0-37-16,-7 0-37 0,0 0 17 0,-3 0-145 16,-22-13-45-16,29 6-47 0,-4-2 34 15,7 1-229-15,-1-8 49 0,6-1 59 16,5 0 11-16,1-2 56 0,2 11 37 0,0-8 7 15,17-19 36-15,-7 17-3 0,-1 0 53 0,2-4 16 16</inkml:trace>
  <inkml:trace contextRef="#ctx0" brushRef="#br0" timeOffset="14793.73">16851 884 1558 0,'0'-3'519'0,"11"-1"-67"0,6-2-44 0,1-7-32 16,15 6-38-16,5-2-10 0,7 1-34 15,15 0-30-15,7 1-29 0,4 0-15 16,1 4-49-16,0 3-35 0,0-2-76 0,-39 2-92 16,19 0 4-16,4 0-155 0,0 0-43 0,-7 0-72 15,-7 0 30-15,-5 0-258 0,-9 0 38 16,14-5 50-16,-35 3 16 0,2-8 22 0,-11 0 47 15,-3-4-7-15,-7 3 71 0,4-3-29 16,-1 0 24-16</inkml:trace>
  <inkml:trace contextRef="#ctx0" brushRef="#br0" timeOffset="18112.12">5853 976 610 0,'0'0'366'16,"0"0"-37"-16,0 0-59 0,0 0-12 0,17 8-18 15,-17 2-24-15,0 5-1 0,-8 22-25 16,6-12-20-16,-2 2-19 0,3-3 34 0,0-2-20 15,-1 2-40-15,0-3 5 0,1-4-2 16,1-11-20-16,0 3-32 0,0-2-3 0,0 0-7 16,0 1-63-16,0-8-51 0,0 9-17 0,0-9-33 15,0 5-41-15,0-5-42 0,7 5 16 0,1-8-254 16,4-4-12-16,-2-2 27 0,2 1 38 0,1-1 46 16,-2-6 14-16,-2 5 17 0,-1-6 10 15</inkml:trace>
  <inkml:trace contextRef="#ctx0" brushRef="#br0" timeOffset="18607.96">5971 817 767 0,'-8'-15'273'0,"5"5"5"16,-3 3-38-16,-5-2-17 0,5 6-7 0,-5-1-36 16,-2 3 19-16,13 1-37 0,-20 2 10 15,6-3-6-15,14 1-16 0,-14 0-8 0,2 0-19 16,-16 14-13-16,9-7-16 0,2 2-10 0,2 4 9 15,3 3-10-15,-1 2-13 0,-1 3-6 0,-1 3 3 16,3 1-7-16,-2 3 12 0,-3 7-9 16,6-1 3-16,-1-2-18 0,2 5-14 0,-1-2 20 15,4-4-13-15,4-7 14 0,0 2-11 0,2 2 5 16,0-2-8-16,1-14-3 0,0 8-10 16,0 2 18-16,15 22-9 0,-9-21-4 0,3-4 0 15,2 0-16-15,5-1 7 0,2-3 7 16,3-5-4-16,2-1-6 0,2-1 6 0,3-3-9 15,1-4 18-15,3-1-24 0,-16 0-2 0,9 0-18 16,30-12 13-16,-25 3 0 0,0-1-3 0,-1-2 13 16,-2 0-13-16,-1-3 4 0,13-12-11 15,-8-2 3-15,-3 1 3 0,-8-1 4 0,-2-1 10 16,-2 0 0-16,-10-3 3 0,-4-3-10 16,0 4 0-16,-2 13 15 0,-19-36-3 0,4 19-6 15,-4-1 4-15,-5 6-14 0,-2-1 15 0,-4 1-10 16,0 4-9-16,0 2-6 0,-3 2 6 0,-1 8-15 15,0 5 0-15,-2 5 1 0,1 2-22 16,18 3 5-16,-30 14-67 0,17-3-28 0,2 6-43 16,5 3-27-16,6 2-21 0,3 2-30 15,4 0 23-15,4 4-271 0,3 4 36 0,0-2 49 16,3-16 24-16,0 8 4 0,0 2 48 0,16 27 16 16,-10-27 33-16,4-1-45 0</inkml:trace>
  <inkml:trace contextRef="#ctx0" brushRef="#br0" timeOffset="20318.98">791 2762 431 0,'0'13'375'0,"0"-13"-35"15,19 28-41-15,-24-21 10 0,5-2-19 16,1 1-34-16,-4-2 33 0,6-2-22 0,-3-2-32 15,0 0-7-15,-17 6-27 0,9-5-18 0,0-1-14 16,1-4-9-16,-3 2-23 0,10 2 2 0,-19-5-29 16,11-3 2-16,-1 3-1 0,-1 0-18 15,0-2-4-15,-1 1-13 0,3-4-6 0,2 0-12 16,1 0-13-16,-2-2-3 0,1 0 9 0,4 3-27 16,2 9 14-16,0-8-26 0,0 1 7 0,0 7-5 15,19-13-3-15,-12 11-9 0,11 9 2 16,-1 4 0-16,-2 2 6 0,3 6-4 0,-1 4 0 15,-2-1-3-15,-2 7-14 0,-4 3 12 16,0-4-4-16,-4-1 12 0,-3 0-7 0,-2-14 11 16,0 4-5-16,0 2 17 0,-13 25-4 0,5-24-10 15,-3-3 19-15,-3 1-8 0,-1 0 1 16,2-1-10-16,-6-2-1 0,-1-1 9 0,3-4 3 16,-4 1-13-16,-2-1 1 0,6-5-16 15,0-2-1-15,0 0 6 0,8-3 1 0,-13-11-13 16,8 2-7-16,3-3 7 0,-1-1-11 0,10-3 4 15,0-4 2-15,4-1 0 0,2-1-12 16,4 2 10-16,2-1-2 0,2 4-1 0,4 2 15 16,1 3 12-16,-1 5 0 0,5 2 2 0,0 5-7 15,-11 0 12-15,22 13-3 0,-13-2-1 0,0 2 17 16,-1 1-9-16,2 3 0 0,-2 0-3 16,-3 0 9-16,-3 2-17 0,1-5 11 0,-1 0-3 15,-3 2-26-15,0-7-13 0,-5-3-17 0,0-1-49 16,2 2 10-16,-2-3-105 0,-2 1-28 0,-2-5-32 15,0 0-43-15,0 0 26 0,0 0-238 16,9-15 5-16,-3 5 64 0,1 1 20 0,2-3 42 16,2 0 4-16,3-5 45 0,2 0 1 15,4 1 45-15</inkml:trace>
  <inkml:trace contextRef="#ctx0" brushRef="#br0" timeOffset="20869.94">944 2499 795 0,'-20'-23'382'0,"2"2"-44"0,-5 4-41 0,-1-2 0 16,-1 6-30-16,1 3-27 0,-1 1-12 15,-4 9-37-15,2-3-21 0,12 3-12 0,-8 0-38 16,-31 12-11-16,24-4-15 0,3 4 6 0,5 7-9 16,2-7-11-16,-5 1-16 0,-2 11 6 0,4-2-11 15,2 5-9-15,0 5-4 0,0 1 13 0,4 1-35 16,-1 6 36-16,-1 1-13 0,4 3 1 0,1 1-6 15,1 0 1-15,2 1-2 0,-1-1 4 16,3 2-5-16,1-2-8 0,0 1-14 0,2-3 21 16,4 2-13-16,2-24-5 0,0 11 3 15,16 39 28-15,-3-34-14 0,3 0 6 0,2-3 12 16,4-5 5-16,3-2-10 0,4-4 20 0,3-3-1 16,1-3-1-16,3-3 9 0,-2-5-11 15,9-5-3-15,-1-4 7 0,-19 0-17 0,47-14-15 16,-19 1 2-16,-4-6-13 0,3-6-7 15,0-4 1-15,-6 0-2 0,-4-3-12 0,-1 0 4 16,-9 4-12-16,-9-1 1 0,-1 3-14 16,-3-3-1-16,-4-3-4 0,0-1-5 0,-1-4 4 15,-5-1-2-15,-1-26-8 0,-6 2 13 0,0 33-8 16,-15-55 14-16,1 27-10 0,-1 6-4 16,-6 5 12-16,-4 1-1 0,-2 8-2 0,0 3 2 15,-1 5 4-15,0 3 3 0,2 6 4 0,-4 6-2 16,3 8-8-16,0 5-23 0,14 1 4 15,-7 0-15-15,-28 23-9 0,24-10-12 0,-1 6 7 16,2 1-19-16,3 1 8 0,2 1-55 0,0 0-17 16,5-2-15-16,3 2-34 0,2-2-38 0,3-2-32 15,5-9 25-15,13 8-240 0,-3-7 19 0,5-3 42 16,4 2 22-16,0-6 45 0,4 0 11 16,4 1 24-16,4 1 0 0,1 0 38 0</inkml:trace>
  <inkml:trace contextRef="#ctx0" brushRef="#br0" timeOffset="22512.89">1560 3050 385 0,'-2'-3'445'0,"0"0"-63"0,-1 1-33 16,1-1-47-16,0 2-31 0,0-2-33 0,2 3 22 16,-2-2-22-16,0 0-33 0,-1 1-18 15,3 0-16-15,-2-1-37 0,0 1-13 0,2 0-14 16,0-1-3-16,-2 2-12 0,0-2-9 0,1 2-8 15,4-2-67-15,-3 1 21 0,1-1-15 16,-1 1-12-16,-1 0-1 0,1 1 0 16,0-1-7-16,1 1 7 0,-2 0-22 0,1 0 12 0,-2 0-5 15,2 0 19-15,2 0-20 0,-4 1-6 16,1-2 6-16,0 1 8 0,2 0-1 16,-2 0-5-16,0 0-18 0,1 0 4 0,-1 0-6 0,1 0 4 15,0 0 10-15,0-1 13 0,-2 1-21 16,2 0-4-16,0 0 10 0,0 0 9 0,0 0-11 15,0-2 4-15,0 1-28 0,0 1 17 16,0-3-26-16,-2 2 7 0,2 0-11 0,0-1-8 16,-2 1-14-16,2 0 10 0,0-1-6 0,0 1 1 15,-1 0 4-15,0 1 14 0,-1-1 9 0,1 0 7 16,2 1 1-16,-1 0-2 0,1-2 25 16,-2 2-5-16,1 0 17 0,0 0-2 15,-1 0 27-15,-1-3-5 0,2 6-1 0,-2-3 14 16,2 0 3-16,-2 0-10 0,0 0 6 0,0 0-10 15,2 2 16-15,-1-4-16 0,0 2 20 0,0 0-13 16,1 0 7-16,0 2 12 0,2-4-11 16,-2 2 15-16,0 0-7 0,0 0 14 0,-1-3-22 15,1 3 9-15,-1 0 2 0,1 0 9 16,1 0-11-16,1 0-22 0,-3 0 3 0,1 0 4 16,0 0-19-16,-1 0 3 0,1-1-4 0,0 2-23 15,-1-1 2-15,-2-1-1 0,3 1 14 0,0 0-3 16,-2-1 1-16,4 1 15 0,1 0-3 15,-3 0 13-15,0 0 4 0,0 0 10 0,1-1-8 16,-1 0-9-16,0 0 10 0,2 0 3 0,0 0-24 16,-2 1 16-16,0-1 3 0,0 1-11 15,2 0-13-15,-4 0 34 0,2 0-36 0,0-1 25 16,0 1-13-16,2 0 17 0,-2 0-26 16,0 0-1-16,0 0 3 0,0 0 1 0,-2 0-2 15,2 1-5-15,2-1 0 0,-4 0 8 0,2-1 17 16,0 1 7-16,2 0-12 0,-2 0-29 0,-2 0 23 15,2 0-14-15,0 0 7 0,0 0 0 16,0 0 1-16,0 0 10 0,0 0-16 0,-1 0 11 16,1 0-1-16,0 0-9 0,1 0 27 0,-1 0-28 15,0 0 5-15,0 0 12 0,0 0-17 16,0 0 0-16,0 0 0 0,0 0-13 16,0 0 19-16,0 0-1 0,-1 0-9 0,-1 0-8 15,2 0-1-15,0 1 10 0,0-1-34 0,1 1 21 16,-1 1-19-16,0-3 18 0,0 2 8 0,0-2-2 15,1 1-4-15,0 0-3 0,-1 0 9 16,0 1-7-16,-1-1-5 0,0-1 15 0,1-1 13 16,-1 3-12-16,2-2-5 0,-1 1-6 0,0 0 7 15,-2 0 1-15,2 0 20 0,0-1-8 16,2 1-19-16,-3 3 5 0,2-4-5 16,0 2 13-16,-2-1-16 0,2-1 19 0,-2 1-6 15,-1 0 12-15,2-1 4 0,1 0-5 0,-2 1-9 16,0 1-9-16,1-1 9 0,0 0 15 15,0 0-19-15,0 0 29 0,0-1-23 0,0 1 14 16,0 0-11-16,1 0 15 0,-1 0-11 0,0-2-5 16,2 1 4-16,-2 1 9 0,0 0-18 0,0 0 12 15,0 0-7-15,0 0 22 0,0 0-10 16,0 0 11-16,0 0-4 0,0-17 28 16,0 13-24-16,0 1 6 0,2 1 29 15,-2-1-13-15,0 1 1 0,-1-1-7 0,0-1 5 16,1 2 26-16,-1-1 7 0,2 3-1 0,-1 0 0 15,0 0 6-15,0 0-3 0,0 0-9 0,0 0 14 16,0 0-12-16,0 0 5 0,0 0-15 16,0 0-2-16,-3-13-1 0,3 15-21 0,1 2 6 15,1 14 25-15,0 3 10 0,-2-10 10 0,4 24-7 16,0-12 0-16,1 6 7 0,-1 3-12 0,1-3 6 16,0 2-1-16,-1-2-21 0,0-1 1 15,-1-3-14-15,1 0-7 0,-2-1 3 0,2-5 4 16,-1-4-3-16,2 1-20 0,-3-8 18 0,-2-3 12 15,1 2-5-15,0-5 14 0,-1-1-6 0,1 0 2 16,-1-1-20-16,0 0 11 0,0 0-22 16,0 0 7-16,2-14-5 0,-2 8 13 0,0-3-3 15,1-14-23-15,-1 0-1 0,0 0 13 16,0 11-2-16,0-8-22 0,0-2 1 0,0-2-2 16,0-2 3-16,0 2-18 0,0 1 24 0,9-25-29 15,-4 28 22-15,5 0-18 0,0 1-7 16,1 1-4-16,1 2 15 0,1 3 10 0,3 0-21 15,-1 5 9-15,1 5 1 0,0 0-8 0,-9 3 10 16,7 0-13-16,15 18 11 0,-16-7 10 16,1 4 9-16,-3-1-13 0,-1 6 14 0,-2-1 13 15,0 1-11-15,-3-1-1 0,1 3-2 0,-1 3 8 16,-1-1-1-16,-4 0-2 0,2-2-2 0,0 1 0 16,-2-13 15-16,0 7-9 0,0 0-2 15,0-1-3-15,0-3-1 0,0-1 0 0,0 1 14 16,0-3-18-16,0 3-8 0,0 2 11 15,0-1 0-15,0-4-3 0,12 8-22 0,-9-12 3 16,1-3 1-16,3-1 0 0,0-2-35 0,-1 2-21 16,2-1-21-16,0-1-15 0,1 0-40 15,4 0-41-15,0 0 18 0,9-11-166 0,-9 4-60 16,-4-1 32-16,2 2-268 0,-4 2 57 0,-1 1 57 16,0-2 53-16,-1 2 41 0,0 1 32 15,2 0 27-15,-2 0 26 0,17-2 32 0,0 0 2 16,6-1-2-16,3-1 11 0</inkml:trace>
  <inkml:trace contextRef="#ctx0" brushRef="#br0" timeOffset="23082.94">2598 2955 470 0,'-5'1'417'0,"1"1"-60"16,1 0-53-16,1-2-38 0,-1 3 42 15,1-2-8-15,1 2 0 0,-1-1-24 0,1 2-2 16,2-2 5-16,3 3-9 0,1-3 6 16,10 8-27-16,5-6-12 0,6-3-30 0,1 1-11 15,-12-2-38-15,7 0 14 0,4 0-38 16,0 0-16-16,-1 0-63 0,-2 0-38 0,-3 0-63 15,-3 0 4-15,-4 0-177 0,-1 0-77 0,-5 0 27 16,-7 0-295-16,7 0 47 0,-7 0 41 16,8-7 30-16,-10 9 23 0,-1 0 63 0,-1 1 6 15,-7 5 35-15,-3 3 17 0,1-3 22 0,-2 4 26 16</inkml:trace>
  <inkml:trace contextRef="#ctx0" brushRef="#br0" timeOffset="23296.51">2681 3197 700 0,'-3'5'441'0,"0"-2"6"0,0 1-50 16,1-1-21-16,1 1-30 0,-2-3-27 0,3 3-20 16,-1-1-4-16,2-1-8 0,2 0 6 15,0-1-24-15,2 1-24 0,2-1-23 0,12 1-43 16,2 1-18-16,-1-2-35 0,4-1-36 16,-12 0-57-16,4 0-47 0,8 0 3 0,26-10-159 15,-25 7-45-15,0-3-88 0,2 3 25 16,-1-3-256-16,2 1 41 0,-2 2 38 0,3-2 29 15,3 0 25-15,-3 0 5 0,4 1 62 0,-1 1 21 16,0 1 2-16,1-1 24 0</inkml:trace>
  <inkml:trace contextRef="#ctx0" brushRef="#br0" timeOffset="23598.82">3523 2987 1114 0,'-1'-2'421'0,"1"2"-39"0,1 2-10 0,0 3 13 16,4 9-27-16,-2 7-28 0,2 2 5 16,-1 4-20-16,1 2-25 0,-2 0-11 0,2 0-22 15,-1 2-30-15,0 2-26 0,-1-1-17 0,0 2-19 16,0-3-17-16,-1-1-54 0,-2 3-41 15,1-3-51-15,-1-6-32 0,0-14-54 0,0 2-37 16,0-1 11-16,0-2-145 0,0-2-77 0,0-7 29 16,-11 8-245-16,9-11 22 0,2-1 51 15,-2 0 38-15,2-5 36 0,-1-10 30 0,1 8 26 16,0-8 41-16,0-4 9 0,0-3-4 0,0 0 39 16</inkml:trace>
  <inkml:trace contextRef="#ctx0" brushRef="#br0" timeOffset="23873.55">3535 3101 748 0,'-2'-12'432'0,"-2"3"19"0,2-2 10 16,-2-3-30-16,1-3-30 0,1 4-51 0,2 2-10 16,0-3-17-16,0-3-51 0,17-20-19 15,-6 20-15-15,4-1-6 0,2 1-40 0,4 3-31 16,2 3-17-16,4 1-11 0,2 5-3 0,1 4-23 16,-15 1 2-16,25 10-30 0,-16 0-4 15,-3 5-19-15,-2 2-3 0,-4 4-7 0,-4 2 0 16,-2 3 13-16,-5 3-18 0,-4-14-6 0,0 5-15 15,0 4 2-15,-19 25-17 0,8-26-8 16,-4-3-17-16,-3-4-27 0,1 1-33 0,-4-6-38 16,0 1-24-16,4-4 13 0,1-8-129 15,4 2-41-15,12-2-61 0,-8 0 32 0,-4-14-238 16,11 7 65-16,1-12 26 0,0 9 48 0,0-5 22 16,21-20 28-16,-7 14 23 0,5 1 30 15,6 0 7-15,3-1 12 0,4 3 35 0</inkml:trace>
  <inkml:trace contextRef="#ctx0" brushRef="#br0" timeOffset="24094.65">4121 2892 746 0,'9'-3'424'0,"-2"2"-29"0,-2 1-28 15,1 4-1-15,0-1-4 0,5 8 6 0,0 2-19 16,0 3-2-16,4 5-19 0,0 0-11 0,-3-1-32 16,3 3-6-16,0-1-26 0,2-2-11 15,-3-1-19-15,2 0-36 0,-3-1-6 0,4 1-45 16,-4-1-23-16,-2-2-11 0,-1-4-77 15,-1-2-40-15,-1-1-49 0,-4-6-42 0,-3 0 11 16,-1-3-202-16,0 0-77 0,0 0 33 0,0 0-260 16,8-16 55-16,-8 9 42 0,1 1 36 0,-1-11 36 15,0-3 35-15,0 11 47 0,0-7 29 0,0-5 24 16,0 1 16-16,0-1-7 0</inkml:trace>
  <inkml:trace contextRef="#ctx0" brushRef="#br0" timeOffset="24283.64">4401 2907 747 0,'0'-7'511'0,"0"7"-61"0,0-6-40 15,0 6-50-15,0 0-17 0,-14-6-7 0,12 11 5 16,-2 11-14-16,-1 2-16 0,-1 1-25 0,-2 5-28 16,-3 0 7-16,2-1-29 0,-1 2-28 15,-2 0-21-15,1-1-21 0,-1-1-17 16,-2 1-106-16,1-3-63 0,-2 0-57 0,3-4 7 16,-2-2-154-16,2-8-76 0,5-2 26 15,-3-5-283-15,6 0 27 0,4 0 45 0,0 0 33 16,-9-11 33-16,9 3 15 0,-3-9 42 15,2 0 13-15,1 9 28 0,0-4 26 0,0-3-10 16</inkml:trace>
  <inkml:trace contextRef="#ctx0" brushRef="#br0" timeOffset="24496.23">4166 3061 1115 0,'-1'-1'506'0,"0"0"-36"16,0 1-38-16,0-1-36 0,0 1-28 15,1-2-29-15,0 2-27 0,0-1-17 0,1 1 2 16,1 0-34-16,2 0-27 0,4 0 4 15,0 0-15-15,16-3-21 0,0-2-36 0,4 0-6 16,2 1-19-16,0-3-83 0,-1 1-66 0,1-1-62 16,0-1-58-16,2 3 12 0,-3-1-203 15,0-1 27-15,-5 2-295 0,-1 2 52 0,-3 0 44 16,-4 2 9-16,3 1 45 0,-10 0 26 0,6 0 25 16,5 0 7-16,23 9 16 0,-16-4 53 15,-3-1-1-15,2 0 17 0</inkml:trace>
  <inkml:trace contextRef="#ctx0" brushRef="#br0" timeOffset="25019.66">4917 3009 593 0,'4'-6'566'0,"-3"0"-69"15,4-8-26-15,-2-1-33 0,1 2-57 0,-4-4-27 16,0 9-34-16,0-5 1 0,0-4-32 0,0 4-17 16,0 1-6-16,0 1-27 0,-14-2-27 0,9 10-31 15,1 2-27-15,-1 5-20 0,-11 7-5 16,2 6-18-16,0 4-10 0,0 0 0 0,3 4-23 15,0 0-9-15,5 1-6 0,0 0 15 0,0 1-7 16,1 0 4-16,4-1-8 0,0-2-7 0,0 1-5 16,1-17-7-16,0 3 9 0,13 11-17 15,-9-17 21-15,1-3-22 0,3-4-3 0,6-3-45 16,-1-4-23-16,0-1-9 0,1-2-6 16,-3-5 2-16,3-1-21 0,-3-1 6 0,1-1 5 15,-2-4 2-15,-2 2 18 0,-1 1 10 0,0 2-8 16,-2 2 15-16,1 3 11 0,-3 3 4 0,-1 4-15 15,0 0 3-15,0 4-5 0,0 3 20 16,-2 0 15-16,0 6 14 0,-2 0 0 0,4 14 32 16,-2-10-6-16,0 8 2 0,0 5 31 0,0 6 5 15,0 0 18-15,0 3-6 0,0 2-2 16,0 1-14-16,0 2-1 0,0 4-11 16,0-2-3-16,0 0-7 0,0-5-4 0,0-2-5 15,0-3-14-15,0-3 2 0,0-4 7 0,0-6 9 16,13 10-20-16,-9-23 4 0,0-2-4 15,1-1-4-15,1-3-4 0,-2 0-9 0,5-9-23 16,6-4-13-16,0-1 3 0,-3-3-37 16,3 0-19-16,-2 1 7 0,-1-2-58 0,2 1-34 15,-1 0-26-15,-1-1-44 0,2 0 23 0,-2-2-160 16,0 4-60-16,0 0 38 0,6 1-276 16,-1 1 38-16,-3 1 68 0,3 0 16 0,3 3 61 15,1-3 16-15,2 3 52 0,-3 2 0 16,7 2 66-16,-2-2 18 0,4 3 17 0,1-1-30 15</inkml:trace>
  <inkml:trace contextRef="#ctx0" brushRef="#br0" timeOffset="25381.12">5819 2960 894 0,'-2'-1'516'16,"0"-2"-52"-16,1 2-15 0,1 0-9 15,0-1-25-15,1 0-34 0,-1 0-37 0,1 0-29 0,2-1-37 16,2 1-26-16,1 0-27 0,15 0-25 15,-1-4-20-15,5 4 18 0,0 1-15 16,1 0-31-16,2 1-3 0,-3 0-21 0,-11 0-19 16,6 0-10-16,4 0-101 0,-1 0-47 15,0 0-56-15,-2 0 11 0,-4 0-182 0,-3 0-107 16,0 0 35-16,11-7-241 0,-21 4 48 0,-1 0 39 16,-3 2 34-16,-1 0 35 0,-2 3-5 15,-2-2 28-15,0 3 67 0,-12 5 22 0,3 1-24 16,-5 2 4-16</inkml:trace>
  <inkml:trace contextRef="#ctx0" brushRef="#br0" timeOffset="25596.71">5885 3118 643 0,'-6'4'644'0,"0"-1"-92"16,2 4-49-16,0-4-65 0,2-1-27 0,-1 0-43 16,1 1-28-16,0-1-41 0,2 1-15 0,3-3-21 15,0 4-21-15,1-3-19 0,13 3-24 16,-4-1-27-16,8-2-25 0,2 1-22 0,4-1-50 15,0 0-74-15,-11-1-42 0,7 0-76 0,6 0 13 16,0 0-126-16,1 0-58 0,1 0 25 16,0 0-295-16,-1 0 25 0,0 0 45 0,-1 0 18 15,0 0 39-15,0 0 51 0,0 0 8 16,3 0 27-16,35-14 27 0,-26 10 30 0,0 0 33 16</inkml:trace>
  <inkml:trace contextRef="#ctx0" brushRef="#br0" timeOffset="27821.65">7008 2828 560 0,'0'0'325'15,"0"0"-28"-15,0 0-9 0,0 0 14 16,-15 0-39-16,15 0 56 0,0 0-10 0,0 0-30 15,-21 18 6-15,20-19-22 0,-1-2-34 0,2 0-14 16,1-1-18-16,1-1-14 0,9-8-23 0,5 0 8 16,3 3-15-16,4-3-23 0,3 3-8 15,1 3-16-15,0 5-13 0,-15 2 2 16,8 0-19-16,1 0-9 0,22 17-8 0,-24-5 2 16,-2 2-11-16,-4-1 5 0,-2 1-17 0,-1 0 2 15,-3 2-7-15,-3-7 2 0,-2 3-17 0,0-2-2 16,-2-10-6-16,0 7-1 0,0 5-13 15,-18 13-11-15,8-16 2 0,-3 0 2 0,0-4 3 16,-3 3-4-16,1-3-3 0,-3-1 3 16,3-1-5-16,3-1 7 0,1 0-2 0,4 0 3 15,-2-1-11-15,6 0 11 0,-1-1 2 16,1 1-3-16,1-1 0 0,0 0-4 0,2 3 3 16,0-3 0-16,0 0-3 0,11 2 10 0,7 2 4 15,0 2-3-15,0-1 3 0,3 2 10 0,-1 1-3 16,1 2 17-16,0 0-9 0,-3-2 4 15,1 4 0-15,-3 1 1 0,-1-2-7 0,-3 1 14 16,0-2-13-16,-6-1 20 0,-2-1-12 16,-3 0 36-16,0-1-14 0,-1-7 12 0,0 10-15 15,-20 8-6-15,5-8 11 0,-5-2-11 16,-6 2 0-16,1-3-10 0,-2 1-5 0,-5-4 1 16,2 1-12-16,-3-1-23 0,1-4-29 15,17 0-20-15,-6 0-28 0,-1 0-34 0,-20-17 12 16,24 8-74-16,2-3-53 0,9-3-35 15,7 1-45-15,0 6 27 0,12-18-256 0,2 9 32 16,3-2 52-16,4 1 41 0,-2 2 18 0,6 3 9 16,0 0 75-16,3-1 7 0,3 1 7 0,-1 0 9 15</inkml:trace>
  <inkml:trace contextRef="#ctx0" brushRef="#br0" timeOffset="28353.57">7637 2862 964 0,'1'-6'482'16,"-1"2"-27"-16,0-2-22 0,0-1-50 15,0 2-30-15,1-1-23 0,0 0-9 0,-1-3-49 16,9-11-5-16,0 5-29 0,3 1-7 0,-1 5-29 16,4 0-27-16,1 3-27 0,3 3-10 0,1 1-10 15,-10 2-8-15,4 0-29 0,22 13 3 0,-17-4-14 16,-3 1-10-16,0 3-1 0,-2 1-20 15,-2-3-6-15,-3 3-3 0,-2 0 0 0,-2-3-7 16,-3 0 9-16,-2-1-9 0,0-10-7 16,0 11-8-16,-13 13 22 0,5-12-15 0,-6-4-1 15,2 6-6-15,0-4 2 0,-3-3 4 0,-1 1-14 16,-1-4 0-16,2 1-6 0,2 0 6 16,3-3-1-16,3 0-15 0,0 1 18 0,2-3-14 15,1 0 10-15,1 0-12 0,0 2 0 16,1-1 9-16,1 0-6 0,1-1 3 0,0 0 5 15,0 0-7-15,11 1 9 0,-4-2-9 0,2 1-9 16,13 0 0-16,-9 0 11 0,5 0 4 16,26 10-13-16,-21-2 0 0,3 2 13 15,0-1-16-15,-3 4 0 0,-6-2 1 0,0 4 16 16,-4-3-8-16,-4 0 16 0,-5-3 8 16,-2-1 2-16,-2-8 26 0,0 8-21 0,-15 8-6 15,1-6 0-15,-3-1 9 0,-5-2-5 0,-5-3 9 16,-2 1-14-16,-3-1-9 0,2 3-14 0,-2-3-23 15,0-1-25-15,15-3-50 0,-10 0-43 16,-3 0 15-16,-1 0-155 0,0 0-88 0,-24-14 34 16,31 9-272-16,9-3 18 0,2-4 63 0,7 0 37 15,-1-2 29-15,3 7 59 0,2-4 31 16,2 11 17-16,0-8 35 0,11-15 0 0,-4 9 46 16,0 2-30-16</inkml:trace>
  <inkml:trace contextRef="#ctx0" brushRef="#br0" timeOffset="29506.68">2008 4143 465 0,'0'0'469'0,"0"0"-87"0,0 0-52 15,0 0 45-15,0 0-36 0,2-14-19 16,-13 8-35-16,-4 0-19 0,2 2-16 0,-2 1-20 16,3 2-15-16,0 1-28 0,3 0 0 0,-4 0-23 15,-17 15-8-15,11-4-20 16,3 0 7-16,-4 5-31 0,7 2-2 0,-1 4 5 16,1 0-9-16,3 1-9 0,1 3 4 0,1 2-2 15,2-1-10-15,1 4-15 0,2-2 8 0,3-17-19 16,0 9 6-16,21 24-6 0,-7-26-6 15,1-2-9-15,5-4 9 0,5-5-16 0,-3-5 0 16,3 0-9-16,-13-3 13 0,7 0-29 16,26-16 16-16,-21 5-25 0,-3-2 6 0,-2-2-13 15,0-1-11-15,1-1-5 0,-3-2 12 0,-4 0-16 16,0-1-12-16,-4-1 2 0,-4 0 7 16,0-4 1-16,-5 5-5 0,0 9 7 0,-10-19 2 15,1 10-5-15,-2 2 8 0,-2 3-7 16,-3 2 12-16,2 2-10 0,-6 2 1 0,0 4 0 15,-2 3 10-15,10 2 0 0,-4 0 3 16,-26 10-13-16,16-2 1 0,3 0-6 0,0 2-25 16,2-1-28-16,4 2-23 0,1 0 9 0,5-1-74 15,7 1-35-15,1-3-49 0,3 0-41 16,0-8 23-16,0 0-222 0,20 18-19 0,-6-10 32 16,3-4 24-16,-2-1 76 0,2-2 28 0,3 0 28 15,-10-1 2-15,5 0 31 0,19-10-21 16,-12 3 22-16</inkml:trace>
  <inkml:trace contextRef="#ctx0" brushRef="#br0" timeOffset="29793.94">2092 4014 760 0,'-2'-12'508'16,"0"3"-43"-16,0 0-36 0,0 4-47 15,0 0-53-15,2 1-28 0,-2 2-46 0,-1 2-21 16,0 2 2-16,-1 3-22 0,0 12 0 0,-3 4-8 15,1 8 8-15,1-3-26 0,2 6 7 0,1 5-29 16,0 1 24-16,2 7-32 0,0-1-6 16,0-20-17-16,0 11-9 0,0 6-19 15,0 1-10-15,0 1-33 0,0-1-10 0,0-2-35 16,-11 35-23-16,9-43-19 0,-2-4-38 0,-2 0-29 16,2-5-21-16,-1-6-39 0,3-5 14 0,-2-4-152 15,0-6-68-15,1-2 30 0,1-1-226 16,2-4 25-16,2-2 19 0,4-7 65 0,-3-4 53 15,6-2 2-15,-5 0 20 0,8-2 36 16,1 1 22-16,4 3-1 0,0-2 8 0</inkml:trace>
  <inkml:trace contextRef="#ctx0" brushRef="#br0" timeOffset="30207.86">2580 4296 317 0,'3'6'574'0,"3"8"-100"0,1 0-36 16,-2 2-35-16,1 2-42 0,-1 0-46 16,0 0-11-16,-1-1-23 0,-1 0-41 0,-2-3-7 15,2-4-37-15,-3-2-8 0,3-1-34 0,-1-2-12 16,-2 0-13-16,1 1 1 0,0-3-20 16,-1 1-8-16,1-3-6 0,-1-1 2 0,0 0-10 15,-2 2-8-15,1-4-19 0,1 1-7 0,-2-3 2 16,2-3-3-16,0 2-21 0,1-12-3 0,-1 7-8 15,0-4 11-15,11-19-9 0,-5 15-6 16,3 1 3-16,1 1-1 0,3 3-12 16,4 1 24-16,0 0-5 0,2 3 23 0,2 4-6 15,-1 1 12-15,-8 4-14 0,4 0 14 0,25 11-3 16,-20-3-7-16,1 3 21 0,-3-2-25 0,-4 4-7 16,0 1 6-16,-6 1-14 0,-2 2 23 15,-2 1-20-15,-1-3-14 0,-3-4-35 16,-1-11-18-16,0 9-40 0,0-1-35 0,-13 4-31 15,9-9 14-15,-2-2-161 0,-1-1-63 0,1-1 32 16,0-1-258-16,-1 2 26 0,-12-14 63 0,8 2 43 16,1 3 29-16,-2-1 20 0,5-1 53 15,-2 0-4-15,-1-1 35 0,7 1 18 16,-4-3 7-16</inkml:trace>
  <inkml:trace contextRef="#ctx0" brushRef="#br0" timeOffset="30485.1">2681 4071 832 0,'-10'-6'468'16,"0"3"-57"-16,-1 0-23 0,1 3-34 0,3 0-25 15,-18 9-25-15,8 3-21 0,2 0-13 16,0 6-22-16,0 2-8 0,3 1-25 0,2 3-3 16,1 1-19-16,0 6-7 0,0 2-10 15,2 8-20-15,0-4-16 0,1 5-10 0,1 0 0 16,2-1-10-16,3 1 3 0,0-24-35 0,0 10-24 15,15 33-34-15,-5-30-44 0,1-4-30 16,2-4-25-16,2-3-47 0,4-5 10 0,7-4-112 16,-3-3-33-16,4-5-34 0,5-2 26 15,-17-1-239-15,8 0-6 0,32-14 27 0,-26 7 40 16,-5-5 12-16,0 3 31 0,-1-4 47 0,1 1 46 16,1-3-3-16,0-6 22 0,0 1 0 15</inkml:trace>
  <inkml:trace contextRef="#ctx0" brushRef="#br0" timeOffset="30753.81">3185 4139 499 0,'-1'-8'468'16,"1"2"-108"-16,0 2-30 0,0 0-30 16,0 4-39-16,1 0 25 0,3 0 7 15,2 4-10-15,7 9-9 0,1 4-6 0,1 3-13 16,-1 4-6-16,3 2-13 0,-2 3-16 0,2 6-19 15,-1 0-12-15,-2 0-24 0,-2 4-2 16,-4-3-34-16,1 0 1 0,-4-2-37 0,-2 0-9 16,-2-1-58-16,-1-18-64 0,0 9-56 0,0 2 9 15,-19 26-161-15,12-33-58 0,-3-5 27 16,3-8-273-16,-1 0 30 0,2-6 29 0,1 1 77 16,5-1-4-16,-16-13 74 0,10 1 6 15,3-5-15-15,3 7 46 0,0-4 26 0,22-25 52 16</inkml:trace>
  <inkml:trace contextRef="#ctx0" brushRef="#br0" timeOffset="31036.6">3871 4342 454 0,'-5'3'564'0,"2"-1"-92"16,0 0-28-16,1-1-47 0,-1 1-34 0,1 1-5 15,1-1-23-15,0 0-25 0,-1 0-12 0,2 0 10 16,0-1-30-16,2 1-30 0,2-1-27 0,1-1 27 16,3 0-35-16,14 4-4 0,0-2-32 15,4-1-7-15,-12-1-23 0,7 0-15 0,4 0-37 16,2 0-10-16,0 0-147 0,0 0-99 16,-2 0 15-16,-4 0-192 0,-6 0 28 15,-3 0-329-15,-4 0 62 0,-8 0 73 0,8 0 39 16,-11 1 16-16,-1 2 45 0,-7 7 37 0,-8 2-13 15,2-2 74-15,0 2-18 0,-7 1 42 0,2 1-24 16</inkml:trace>
  <inkml:trace contextRef="#ctx0" brushRef="#br0" timeOffset="31221.09">3855 4603 1166 0,'0'3'588'0,"1"-3"-82"15,1 2-54-15,2 0-41 0,2-1-46 16,3-1-32-16,11 0-43 0,-9 0-30 0,6 0-33 15,4 0-24-15,23-11-51 0,-20 9-78 0,-1-4-72 16,0 2-2-16,-1-2-208 0,1 1 18 0,-3 0-326 16,-2 0 10-16,0 3 43 0,-1-4 33 15,0 2 37-15,4-1 23 0,0 3 33 0,0 0 21 16,7-1 13-16,4 3 12 0,-1 0 6 16</inkml:trace>
  <inkml:trace contextRef="#ctx0" brushRef="#br0" timeOffset="32017.95">4903 4339 428 0,'-4'-3'460'0,"3"0"-65"0,-4 0-55 15,2-2 10-15,-2 3-24 0,1-2-28 16,-1 3-9-16,-2-1-23 0,1-1-26 0,-2 4-14 15,0-1-17-15,-15 13-17 0,9-1-4 0,2 5-13 16,3 3-6-16,4 4-1 0,3 1-3 0,2-11-17 16,0 6-12-16,12 27-4 0,-1-26-21 15,4 0-10-15,4-3-14 0,1-2-7 0,6 0 7 16,-2-7-22-16,6-2 16 0,0-4-30 0,0-3 6 16,-16 0-31-16,29-11 1 0,-19 1-26 15,-4-6-5-15,-1 1-20 0,-4-2-8 16,-1-2-17-16,-1-4-10 0,-7-2 6 0,0 1-20 15,-1 1 19-15,-5 10-19 0,0-3-6 0,-12-23 11 16,1 19 14-16,-2 4-14 0,-2-1 19 0,-5 8 11 16,-1 5 1-16,7 4 6 0,-3 0-9 15,-24 13-1-15,20-3 4 0,1 4-46 0,1-2-26 16,1 1-29-16,2 0-40 0,3 0-51 16,5-1 24-16,2-3-220 0,4-4-41 0,2-5 28 15,0 0 32-15,0 0 31 0,12 3 27 16,-8-6 7-16,2 1 44 0,6-5-12 0,1-5 3 15</inkml:trace>
  <inkml:trace contextRef="#ctx0" brushRef="#br0" timeOffset="32279.15">5020 4141 550 0,'-1'1'457'15,"1"3"6"-15,-1 1-33 0,1 4-37 0,-1 13-1 16,1-9-36-16,0 7 0 0,0 7-10 0,0 3-24 15,0 5-14-15,0 0-32 0,0 4-1 16,0 0-34-16,0 2-27 0,0 2-11 16,0 1-22-16,0 0-66 0,-8 47-47 0,4-48-54 15,-3-3-41-15,0-6-40 0,1-4-36 0,-1-4 8 16,0 0-126-16,1-8-53 0,-2-4-70 0,3-5 28 16,2-5-208-16,3-4 42 0,1-2 35 15,0-2 26-15,3-1 9 0,3-8 55 0,2-1 30 16,1-3 24-16,2 2-25 0,3-1 59 15,0-1-17-15</inkml:trace>
  <inkml:trace contextRef="#ctx0" brushRef="#br0" timeOffset="33052.18">5446 4301 708 0,'0'0'387'0,"1"0"-10"0,0 3-48 16,1 1 21-16,-1 1-18 0,0 3-25 0,1 13-3 15,4 0-24-15,-3-1-23 0,0 2-24 16,0-4-5-16,0 1-16 0,-1 0-40 0,1-2 4 0,-2-6-27 16,2 0-5-16,-3-2-25 0,1-4 6 15,0-1-14-15,0 2-12 0,-1-5-4 16,0-1-2-16,0 0-10 0,0 0 2 0,0 1-31 16,1-3-3-16,0-1-10 0,1-2-9 0,-1-2-14 15,4-10-13-15,0-1-17 0,0-2 4 0,2 0-7 16,0 3-1-16,3-2-2 0,-1 1 5 15,2 3 5-15,0 2-1 0,1 2 4 0,-3 2-7 16,-2 2 9-16,1 3 0 0,-3 0 0 16,2 3-6-16,-2-1 14 0,-1 2-14 0,-4 0 14 15,0 0 9-15,0 0-9 0,9 0 16 0,10 16-13 16,-11-11 16-16,0 1-11 0,-1-2 20 16,-3 0-13-16,1 1 1 0,-1-2 13 0,-1-1-16 15,0 2-3-15,-1-2 6 0,0 0-13 0,2 2 4 16,-2-2 12-16,0-1-6 0,0 1 5 15,-1-1-7-15,0 1-13 0,1 0 20 0,-1-1-19 16,0 0 11-16,0 0-23 0,0 0 16 0,1 0-11 16,-2 1 7-16,1-2-14 0,-1 0-1 15,0 0-1-15,0 0 11 0,0 0 1 0,0 0 5 16,0 0 6-16,0 0-10 0,0 0-7 16,0 0-1-16,4 0-22 0,-4 0-38 0,-2-2-20 15,2 0 11-15,-1 1-158 0,0-3-90 0,0 1 30 16,0 2-260-16,-1 0 17 0,0-2 58 15,1 0 30-15,-2 1 19 0,1 2 48 0,0-3 24 16,-1 3 28-16,0-2-18 0,0 2 54 16,0-2 0-16</inkml:trace>
  <inkml:trace contextRef="#ctx0" brushRef="#br0" timeOffset="33630.74">5535 4357 987 0,'-3'0'391'0,"0"0"-12"15,-1 0-6-15,1 0-35 0,-1 0-31 16,2-1-12-16,-1 0-25 0,1 2-14 16,-1-1-25-16,3 0-12 0,1 0-8 0,3-1-23 15,1 1-26-15,-1 0-9 0,3-1 5 0,11-1-34 16,-9 2 1-16,6 0 1 0,3 0-21 15,2 0-2-15,-1 0-29 0,1 0 1 0,0 0 5 16,16 8-17-16,-21-1-19 0,-5 2 16 16,1 3-26-16,-4-4-2 0,0 1-2 15,-4-1 0-15,-2-1 12 0,-1 0-18 0,0 0-7 16,0-7 6-16,0 12-5 0,-13 13 3 0,6-14-6 16,-3 0 16-16,-1 0-14 0,-1-3 8 15,2 3-12-15,-2-5 3 0,3 1-15 16,2-2 5-16,-1-1 3 0,3-1-7 0,0-1 7 15,2 3-17-15,0-5 8 0,0 2-8 0,2-1 15 16,0 1-5-16,1 0 6 0,0-2-18 0,0 0 17 16,0 0-7-16,12 2-7 0,-7-1 7 15,2-1-12-15,0 0 7 0,13 2 1 16,0-2-1-16,2 4-5 0,0-2 12 0,-1 3-8 16,-2-1 9-16,0 2-4 0,-3 2 10 15,0 0 1-15,-5 1-13 0,-4 1 2 0,0 0 19 16,-3-1-6-16,-4 2 17 0,0-11-14 15,0 6-5-15,0 6 1 0,-17 8 15 0,6-6-10 16,-2-4 9-16,-4-2-40 0,-1 1-8 16,-3-2-36-16,-2-3-36 0,0 1-39 0,-3-2 14 15,0 0-146-15,14-3-40 0,-7 0-60 16,-1 0 31-16,-21-15-220 0,21 8 39 0,2-4 49 16,1-1 35-16,1-1 43 0,0-3 12 0,3 2 37 15,0-2 44-15,2-4-2 0,0-4 9 16,-3 2 29-16</inkml:trace>
  <inkml:trace contextRef="#ctx0" brushRef="#br0" timeOffset="33949.58">5301 4059 716 0,'1'0'401'0,"-1"4"-26"15,-1 1-49-15,-2 11 33 0,-2 0-37 0,1 4-12 16,0 0-9-16,-2 6-5 0,1-1-12 16,1 5-15-16,0 1-27 0,0 1-23 0,1 7 6 15,2 0-26-15,0 4-4 0,1-23-34 16,0 13 4-16,0 6-38 0,15 48 0 0,-5-39-25 16,2-4-25-16,3-3-54 0,2-4-21 0,4-2-27 15,2-7-24-15,3 0-23 0,2-7-14 16,5-3 8-16,0-3-84 0,2-3-24 0,-1 0-26 15,1-5-29-15,-2-3-24 0,2 1 26 0,-18-5-196 16,10 0-52-16,2 0 18 0,32-9 55 0,-32 2 38 16,1-2 14-16,-3-2 13 0,0-4 23 15,-3-2 48-15,-1 1 5 0</inkml:trace>
  <inkml:trace contextRef="#ctx0" brushRef="#br0" timeOffset="34242.37">6030 4175 370 0,'1'-1'400'0,"2"2"-72"16,0 2 10-16,0 1 0 0,8 10-46 0,1 3 29 16,2 3 6-16,1 3-17 0,3 7 22 0,-1 1-37 15,2 3-14-15,-1 3-3 0,2-3-20 16,-5 2-33-16,-1 2-14 0,-4 0-21 0,-3-2-6 15,-3-1-39-15,-2 2-8 0,-2-20-17 0,-11 36-49 16,1-19-27-16,-4 0-36 0,-3-5-40 0,-2-5-47 16,0-1 6-16,-1-3-116 0,-5-6-51 15,-1-4-58-15,4-5 26 0,13-5-264 16,-5 0 4-16,-15-24 58 0,16 6 44 0,3-4 41 16,3-5-12-16,3-1 65 0,4 12 17 0,0-6 28 15,17-32 40-15</inkml:trace>
  <inkml:trace contextRef="#ctx0" brushRef="#br0" timeOffset="34492.07">6526 4267 1462 0,'14'7'552'16,"3"-1"-33"-16,-6 5-48 0,8-1-42 0,1 6-39 15,-4 0-47-15,1 1 9 0,2 4-37 16,1-1-16-16,-2-2-34 0,-4 3-30 0,4-2-38 15,-2 0-23-15,0 0-35 0,-2-1-14 0,0-5-102 16,-3-2-50-16,-2-1-39 0,-4-4-21 16,2-3 9-16,-7-3-184 0,0 0-70 15,0 0 31-15,9-13-213 0,-8 6-48 0,3-9 51 16,-4-3 62-16,1 0 17 0,-1-2 23 0,0 8 50 16,0-5 33-16,0-2-25 0,-13-23 65 15,11 23-13-15</inkml:trace>
  <inkml:trace contextRef="#ctx0" brushRef="#br0" timeOffset="34658.51">6802 4284 1002 0,'-2'-4'377'0,"-1"1"-49"15,0 2 39-15,-1 2-10 0,-2 2-3 16,-2 6-10-16,-3 4-15 0,1 4-22 0,-2 2-14 16,0 2-28-16,0-1-19 0,-3 1-10 0,3 1-33 15,-1 2-2-15,3-4-33 0,-3 1-44 16,-1 1-37-16,0-6-67 0,-1 0-60 0,3-2 5 16,1-5-151-16,-1-2-94 0,1-7 25 15,11 0-288-15,-6 0 22 0,6 0 29 0,-21-16 59 16,14 3 36-16,1-2 15 0,4 4 26 0,-1-7 7 15,1 0 42-15,0-2 21 0,2 6 39 16</inkml:trace>
  <inkml:trace contextRef="#ctx0" brushRef="#br0" timeOffset="34849.51">6507 4393 1036 0,'-1'-1'450'0,"1"1"-37"0,2-1-7 0,0 1-9 16,1 0-22-16,0 0-5 0,2 1-19 0,3-2-17 15,-1 1-40-15,16-3-7 0,-9 3-17 16,4 0-30-16,7 0-26 0,4 0-22 0,34-8-64 15,-32 5-44-15,2 0-60 0,-2 0-77 16,1 0-48-16,3-1 9 0,-4 1-191 16,5 1 26-16,-8 0-302 0,-4 2 17 0,-10 0 35 15,2 0 52-15,2 0 34 0,2 0 12 16,22 14 21-16,-21-11 25 0,-1-1 37 0,3 1 49 0,0 2-12 16</inkml:trace>
  <inkml:trace contextRef="#ctx0" brushRef="#br0" timeOffset="35235.56">7453 4166 1239 0,'0'-3'457'0,"-4"0"-67"0,2 5-30 0,-1 0-34 16,-6 9-14-16,0 6-20 0,0 1-11 15,1 5-16-15,2 2 0 0,0 6-12 0,0-3-7 16,3 4-12-16,1 2-24 0,2-18-24 15,0 7-16-15,0 4-27 0,15 23-9 0,-7-28 2 16,2-1-12-16,3-6-13 0,3-1 1 16,1-5-10-16,4-3-10 0,-4-2-27 0,0-4-31 15,-8 0-9-15,19-12-38 0,-8 1-2 16,-3-6-27-16,-1 1-14 0,-1-4-20 0,-2-1-19 16,-3 0 11-16,-2-5-2 0,-2 1 0 0,-1 1-1 15,-5-2 8-15,0 12-5 0,0-4 15 16,-16-21-6-16,4 21 26 0,-2 0-23 0,-4 7 38 15,-4 2 0-15,-2 3-12 0,-5 3 6 0,14 3-2 16,-8 0-23-16,-27 17 3 0,22-8-77 16,2 1-40-16,4-2-45 0,0-1-68 15,3 0 27-15,5-1-216 0,6-3-2 0,2-1 66 16,5-2 5-16,1 1 50 0,5-4 42 0,-3 1 3 16,3 1 8-16,-1-2 12 0,0-1 7 0</inkml:trace>
  <inkml:trace contextRef="#ctx0" brushRef="#br0" timeOffset="35512.31">7454 3990 261 0,'2'-9'615'0,"0"3"-124"16,0 2-54-16,-1 3-61 0,-1 2 6 0,0 3-10 0,-1 5-12 16,-5 12-29-16,6-9-2 0,-5 28-15 15,2-10-31-15,0 3-28 0,0 5 24 0,0 3-25 16,1 4-16-16,-3 2-22 0,2 3-12 15,-1-2-31-15,0 2-18 0,-1-1-27 0,0-1 7 16,-1 0-25-16,3-2-40 0,-3-1-9 0,0-3-6 16,2-5-117-16,-1-4-39 0,1-3-57 0,2-6-34 15,2-15 20-15,0 2-134 0,0-4-63 16,0-7 32-16,8 9-235 0,-4-9 19 0,0-6 31 16,4-7 82-16,-2 5 22 0,2-9 15 15,-1 0 49-15,1 4 36 0,-1-7-6 0,4 3-15 16,2-3 79-16,3 3 18 0</inkml:trace>
  <inkml:trace contextRef="#ctx0" brushRef="#br0" timeOffset="35877.78">8283 4153 475 0,'2'-3'520'0,"-2"2"-95"0,1 1-30 15,0 0-13-15,1 3-31 0,-1 3-21 0,5 9-19 16,-4 4-15-16,4 2-6 0,-6-10-31 15,0 7-6-15,0 4-21 0,0 3-25 0,0 2-27 16,0-1-12-16,0 0-34 0,0-1-32 0,0-1-47 16,0-5-54-16,0-3-26 0,0-2-45 15,0-5 7-15,0-1-105 0,0-8-55 0,0 6-56 16,11 0 26-16,-8-10-245 0,-1 0 5 0,9-10 45 16,-3-1 30-16,2-2 17 0,-5-3 54 15,7-1 4-15,-5 0 41 0,2-3 39 16,0-3-23-16</inkml:trace>
  <inkml:trace contextRef="#ctx0" brushRef="#br0" timeOffset="36056.25">8462 4192 1053 0,'2'0'371'0,"1"0"75"0,-1 1-22 0,1 3-17 15,4 9-32-15,-3 2-24 0,2 2-5 0,-2 2-28 16,-1 2-1-16,-3 1-63 0,0-1-10 16,0-10-35-16,0 5-39 0,0 0-56 0,0 2-52 15,0-4-75-15,-11 11-80 0,9-15 10 16,1-3-144-16,-1-1-52 0,0-3 25 0,0 0-283 0,0-2 24 15,2 1 56-15,-1-1 37 0,1 0 29 16,0-1 29-16,0 0 15 0,-1-3 0 16,0 1 60-16,-1-1-1 0</inkml:trace>
  <inkml:trace contextRef="#ctx0" brushRef="#br0" timeOffset="36341.04">8134 4001 771 0,'-6'-6'432'0,"1"3"-69"0,-3 4-45 15,-4 8 30-15,1 5-4 0,-1 4-13 16,-1 4-17-16,2 1-15 0,0 5-17 0,-1 4-2 16,1 7-50-16,0 1 6 0,1 6-22 0,0 1-26 15,1 1-20-15,3 0-21 0,1-1-15 0,3 1-4 16,0-4-61-16,2-23-24 0,0 8-60 0,11 36-44 15,-2-35-43-15,5-1 8 0,1-8-107 16,4-4-67-16,2-4-50 0,5-4 31 0,7-6-208 16,0-1 9-16,-18-2 41 0,34-10 65 0,-15-2-7 15,2-1 56-15,1-6-3 0,0-3 47 16,1-1-50-16,-5-2 55 0</inkml:trace>
  <inkml:trace contextRef="#ctx0" brushRef="#br0" timeOffset="36577.65">8781 4117 465 0,'5'-18'469'0,"0"3"-84"0,-2 4-12 16,0 2-39-16,0 4-40 0,2 3 0 0,3 2-26 15,-2 2-13-15,12 12-14 0,2 1-7 16,-2 4-13-16,0 5-10 0,1 1 8 0,-2 7-17 16,1 4-6-16,0 3-25 0,-4 2-2 15,-4 1-39-15,-3-2 12 0,-5 0-33 0,-2-20-11 16,0 7-51-16,-21 38-47 0,5-31-70 0,-2 0 7 15,-6-5-144-15,-1-1-70 0,0-3 25 16,-2 0-267-16,1-4-18 0,-1-9 87 0,2 0 11 16,0-4 61-16,-2 1 20 0,2-4 31 0,2-5 5 15,12 0 47-15,-4 0-19 0,-18-10 51 0</inkml:trace>
  <inkml:trace contextRef="#ctx0" brushRef="#br0" timeOffset="37543.71">4043 5199 935 0,'0'0'469'0,"0"0"-29"0,0 0-63 16,0 0-15-16,0 0-42 0,0 0-16 16,0 14-30-16,0-14-20 0,0 0-35 0,0 0-28 15,0 0-12-15,17 0-23 0,5 15-13 16,0-18-9-16,-8 3-20 0,4 0-34 0,29-7-45 16,-21 5-48-16,-1 2-36 0,-13 0 5 0,6 0-115 15,3 0-38-15,0 0-33 0,-3 0 22 0,13 12-270 16,-21-9 1-16,-5 3 63 0,-1-3 23 15,-3 0 31-15,0 1 18 0,-2 0 38 0,-3-1 7 16,-3 9 18-16,-5 0 15 0</inkml:trace>
  <inkml:trace contextRef="#ctx0" brushRef="#br0" timeOffset="37753.28">4165 5479 383 0,'-2'3'500'0,"0"0"-46"0,0 2-46 0,2-2-47 16,0 0-20-16,0 0 2 0,2 0-15 15,1-1-13-15,9 8-8 0,-1-6-35 0,5-1-31 16,3 1-28-16,2-4-20 0,-4 6-8 16,8-2-28-16,0-1-38 0,-1 4-62 0,0-4-70 15,3 1 3-15,0-2-150 0,1 1-95 16,3 0 23-16,-16-3-292 0,8 0 33 0,4 0 38 16,2 0 52-16,1 0 6 0,2 0 30 0,2 0 17 15,34-9 40-15,-52 9 19 0,11 0-30 16</inkml:trace>
  <inkml:trace contextRef="#ctx0" brushRef="#br0" timeOffset="38277.68">5348 5477 903 0,'-9'-10'444'16,"0"4"-33"-16,2 0-49 0,1 0 0 0,-2-5-45 16,1 3-13-16,-1-3-19 0,3 1-28 15,2-1-25-15,1 1-26 0,2 0-20 0,0 2-27 16,0-5-13-16,18-15-9 0,-8 13-2 0,4 3-21 16,1 2 3-16,1 4-9 0,1 1-8 15,3 5-13-15,-11 0-10 0,19 14-19 0,-8-3 6 16,-2 7-16-16,0-2 5 0,-4 4-18 15,-1 1 11-15,-3 2-18 0,-3-6-2 0,-2 7-4 16,-3-4 8-16,-2 1-8 0,0-11 8 0,0 7-10 16,-14 19 3-16,5-18 5 0,-2 1-4 15,-2-3-24-15,-2-1 17 0,-1-3-21 0,-2 1-8 16,0-1-1-16,0 0-1 0,1-3-6 16,0 2-19-16,4-2 15 0,-1-2-3 0,5-2 8 15,3-1 6-15,0-1-2 0,2 1 3 0,4-4 9 16,0 0 4-16,0 0 11 0,-6 1 4 0,9-1 11 15,1-2 11-15,1-1-16 0,14-4 22 16,0 4-15-16,1-4 18 0,1 2-24 0,2-5 18 16,2 6-23-16,-2 1 13 0,2-1-6 0,1 3-13 15,-1-1-22-15,-3 2-25 0,-12 0-36 16,5 0-55-16,3 0 12 0,1 0-98 0,-4 0-42 16,-2 0-35-16,-2 7 25 0,9 1-265 0,-20-8 13 15,7 0 47-15,0 0 16 0,17-12 44 16,-6 4 49-16,2-4 13 0,2-1 16 0,-1-3 28 15,1 1 23-15,0-1 12 0</inkml:trace>
  <inkml:trace contextRef="#ctx0" brushRef="#br0" timeOffset="38523.84">6027 5378 1492 0,'1'0'522'15,"1"-1"-64"-15,0 2-28 0,1-1-7 0,1 2-34 16,1 1-45-16,11 9 22 0,0 0-12 0,2 5 3 15,0 0-35-15,-1-1-24 0,2 4-31 0,-3-1-30 16,0 1-30-16,0 1-8 0,1-1-34 0,-4 0-35 16,1-1-42-16,-5-3-33 0,3 1-5 15,-3-4-108-15,-5-4-46 0,-1-4-43 0,-2 0-55 16,-1-3 18-16,0-2-185 0,-4-2-42 0,1 0 35 16,1-3-232-16,-2 0 69 0,-7-8 35 15,5 0 44-15,-2-4 35 0,-1-1 45 0,3 1 21 16,-2-4-17-16,3-1 37 0,-1 2 10 0,2-2 50 15,0 3 3-15</inkml:trace>
  <inkml:trace contextRef="#ctx0" brushRef="#br0" timeOffset="38704.32">6202 5396 478 0,'2'-5'598'0,"-2"0"-61"0,0 1-53 0,0 2-54 15,-2 1-36-15,1 3-32 0,-1 2 6 16,0 2-44-16,-5 13 8 0,-1 0-41 0,-3 0-30 16,1 3-7-16,-1 0-18 0,-1 2-48 15,2-3-21-15,-2 3-18 0,2-3-34 0,-1 0-47 16,1-4-47-16,1-1-72 0,1-2-61 0,1-5 11 15,-3 1-191-15,4-7 27 0,0-2-300 16,0 0 0-16,6-1 49 0,0 0 55 0,-6 0 43 16,6 0 28-16,-15-14 21 0,8 2 38 15,1 4 13-15,1-1-28 0,-1-5 70 0,2 5 14 16</inkml:trace>
  <inkml:trace contextRef="#ctx0" brushRef="#br0" timeOffset="38956">5949 5562 835 0,'-1'0'666'0,"0"0"-83"16,-1 2-49-16,1 1-71 0,-1-3-21 16,1 1-8-16,0-1-49 0,1 1-16 0,-1-1-30 15,2 0-15-15,1 0-28 0,3 0-27 0,2-2-20 16,13-1-19-16,5-4-32 0,3 1-17 16,-1 0-24-16,3 1-21 0,2 2-17 15,-3-3-37-15,0 0-37 0,-1 1-58 0,0 1 2 16,-4-1-122-16,-4 1-60 0,-4 1 18 0,-4 0-188 15,-3 1-80-15,0-1 39 0,-1 3-221 0,-2 0 23 16,-1-2 105-16,0 2 13 0,1-1 50 16,2 0 15-16,13-2 57 0,5-2 6 15,0 2 2-15,3-1 64 0,3 0 8 0,0 1 37 16</inkml:trace>
  <inkml:trace contextRef="#ctx0" brushRef="#br0" timeOffset="39261.31">6727 5295 934 0,'0'-4'506'0,"0"1"-49"0,1 0-46 0,0 1-25 16,1 0-21-16,0 3 4 0,1 2 12 15,-1 0-47-15,5 11 9 0,0 1 10 0,0 4-23 16,-2 2-21-16,1 0-18 0,-1 3-31 15,-2 1-19-15,-2 1-22 0,1-1-35 0,-2-2-13 16,1-2-17-16,0-1-18 0,-1-5-42 0,1-1-39 16,-1-4-5-16,3 1-151 0,-3-5-45 15,1-1-77-15,1 0 20 0,-1-3-151 0,-1-2-68 16,0 0 38-16,0 0-250 0,0 0 72 16,0 0 47-16,18-21 42 0,-7 6 33 0,0-5 34 15,-1 1 32-15,2-2 28 0,-1 2 34 0,0-5 6 16,3 1 14-16,-2 3 22 0</inkml:trace>
  <inkml:trace contextRef="#ctx0" brushRef="#br0" timeOffset="39603.71">6966 5313 724 0,'3'-6'496'16,"1"2"-20"-16,-4 1-51 0,2 0-19 0,-2 2-49 15,1 0-19-15,0 1 4 0,-2 2 1 0,0 1-19 16,1 1-37-16,-1 1 9 0,0 2 9 16,1 11-15-16,0-8-30 0,0 6-19 0,0 2-8 15,0 5-27-15,0 0-13 0,12 26-12 16,-4-26-19-16,3 0-21 0,4-3-6 0,0 0-15 15,1-2-2-15,2-1-13 0,5-8-10 16,-1 3-9-16,1-6-3 0,1 0-18 0,-14-6-5 16,6 0-4-16,1 0-3 0,19-13-15 0,-20 2-8 15,-2 0-12-15,1-3-15 0,-5-3-9 16,-2-2 1-16,1-3-1 0,-3 0 3 0,-3 1 5 16,-1-3 0-16,-2 12-16 0,0-4 5 0,0-2 5 15,-14-20-8-15,2 20 1 0,-3 3-14 16,-3 2 2-16,-4 5-30 0,-3 0-14 0,-6 6 7 15,15 2-116-15,-8 0-32 0,-2 0-54 0,-1 0 30 16,2 0-181-16,0 0 37 0,2 0-308 16,6 0 79-16,1 0 35 0,5 0 60 0,1 0 24 15,2 0 54-15,2 7 28 0,6-7 23 16,-8 0 21-16,-6 15 55 0,3-6-3 0,-2 1 11 16,-1 5 38-16</inkml:trace>
  <inkml:trace contextRef="#ctx0" brushRef="#br0" timeOffset="40607.92">4278 5925 581 0,'-16'0'277'0,"16"14"-20"0,-28 6-2 16,22-15 24-16,2 0 11 0,0-1-36 0,0-2 58 16,2 1-17-16,-2-1-9 0,2 1-10 15,0-3-15-15,1 3-18 0,-1 0-12 0,1 0-20 16,-1-3 12-16,1 3-22 0,0-2-15 0,1 2-8 16,0-3 23-16,0 0-22 0,0 0 23 0,0 0-10 15,24 18-16-15,-6-14-5 0,4 3-33 16,3-2 5-16,3 0-27 0,1 0-7 0,1-1-15 15,-1-1-6-15,0 0-10 0,-3-1-105 16,-1 1-49-16,-6-2-70 0,1 1 15 0,-8-1-176 16,-3 0-72-16,-2 0 33 0,-5 2-270 0,0 0 43 15,-2-3 46-15,0 0 30 0,-13 9 61 0,-1 1 28 16,0 0 33-16,-4-1 8 0,1 1 41 16,-3 0 45-16,0 2-5 0,3-2 34 0</inkml:trace>
  <inkml:trace contextRef="#ctx0" brushRef="#br0" timeOffset="40816.47">4298 6250 975 0,'-2'3'562'0,"0"0"-56"16,1-1-63-16,0 0-23 0,2-1-38 0,2 4-17 15,0-4-11-15,2 2-40 0,11 2 21 0,2 1-22 16,4-2-35-16,0 1-39 0,2 0-24 16,3-1-20-16,-2-1-37 0,0-1-31 0,1 1-15 15,0 1-107-15,0-3-47 0,-3 1-69 0,0 0 12 16,-2 0-218-16,-7-2 29 0,3 0-299 15,2 0 13-15,-1 0 65 0,18 13 23 0,-16-10 45 16,-3-1 28-16,3 5 54 0,4-2-15 0,0 0 47 16,3-1 13-16,2-2 29 0,4 0 4 15</inkml:trace>
  <inkml:trace contextRef="#ctx0" brushRef="#br0" timeOffset="41306.25">5256 6326 1115 0,'-3'-2'459'0,"-1"-2"-52"0,-1 2-43 16,-11-1-20-16,1-3-33 0,-2 1-1 0,-1 1-10 16,3 3-30-16,0-3 16 0,0-1-32 0,4 0-6 15,0 2-19-15,4-1-19 0,1 1-26 16,2-1-28-16,2 1-16 0,0-1 8 0,1 0-36 16,1 4 8-16,0 0-33 0,12-23-3 0,0 11-25 15,4-1 6-15,2 3 5 0,5 3-15 16,1 4-25-16,-1 2 1 0,-13 1-14 15,8 0-1-15,22 12 12 0,-18-2-2 0,-5 2 0 16,-2 1 3-16,-2 2-23 0,-3 0 7 0,-2 0-12 16,-3 2 2-16,-5-6 9 0,0-11-6 15,0 13-6-15,-13 17 14 0,1-14-15 0,-1 0-5 16,-2-3-5-16,0-1 9 0,-4 1-8 16,1-4 2-16,-3 1-16 0,-1-2 4 0,-1 3-25 15,3-3 2-15,0-3 8 0,4-2 4 0,0 2-7 16,6-2 22-16,1-3-16 0,4 2 19 15,0 0-4-15,2-2 20 0,1 0-13 0,2 0 20 16,1-1-2-16,2 0 17 0,1-1-5 16,1 2 10-16,3-2-22 0,9-3 16 0,2 4-10 15,4-1 5-15,-2 2-10 0,2-2 13 0,-1 2-14 16,-11 0 14-16,8 0-10 0,1 0-2 16,2 0-43-16,0 0-37 0,0 0-44 0,-3 0-49 15,2 0 15-15,-5 0-100 0,3 0-37 0,-2 0-26 16,19-12 30-16,-22 7-239 0,-1-3-14 15,-1 0 69-15,-3-3 16 0,1 0 44 0,-4-2 15 16,-1 3 48-16,0-7-24 0,-1 3 56 0,1-3 22 16,-2 1 24-16</inkml:trace>
  <inkml:trace contextRef="#ctx0" brushRef="#br0" timeOffset="41617.6">5589 6263 883 0,'2'-4'382'0,"-2"0"7"0,-1 2-16 16,0 1-17-16,0 2-20 0,-1 3-16 15,1 0-10-15,-1 2-8 0,0 2-8 0,-1 12-6 16,0 1-26-16,2-1 0 0,1-8-18 0,0 3-26 15,0 6-4-15,12 18-24 0,-4-20-17 16,2-1-6-16,0-7-27 0,1 3 9 0,4-4-9 16,2-3-33-16,-3-6-9 0,-6-1 1 15,6 0-12-15,16-17-14 0,-13 7-8 0,-1 1 0 16,-4-6-11-16,1 2-28 0,-1-6-6 0,-7 0-11 16,2-1 0-16,-4-2-24 0,0-1 10 15,-3 3-7-15,0 8-5 0,0-1 1 0,-12-17-4 16,4 18 6-16,-3 4-1 0,-2 1-1 15,-4 5 8-15,1-1-13 0,6 3-4 0,-6 0-15 16,-22 15-8-16,15-8-26 0,-1 3-18 0,4-2-47 16,-1 5-47-16,4-5 16 0,2-1-169 0,2 3 30 15,5-6-289-15,3 2 17 0,1-2 62 16,4 1 41-16,0-5 39 0,11 17 23 0,5-8 34 16,8-1-3-16,0-2 53 0,4 4 24 15,-2-4 31-15,3 6-1 0</inkml:trace>
  <inkml:trace contextRef="#ctx0" brushRef="#br0" timeOffset="41902.36">6084 6370 1008 0,'6'-8'514'0,"-1"3"-20"0,-1 1-55 15,-1 1-42-15,-1 3-33 0,-1 0 2 16,0 3-9-16,-1 2-42 0,-2 2 14 0,-4 10-20 15,-2 5-3-15,-4 2-38 0,0-1-1 16,-3 2-44-16,-1 3-12 0,-4 3-23 0,-2 2-21 16,0 0-21-16,-1 0-16 0,1 0-26 0,-1-3-33 15,5 1-6-15,0-7-114 0,4-2-59 0,-2-3-83 16,8 1 18-16,-3-7-174 0,4-1 34 16,1-5-282-16,3-3-2 0,1-1 42 15,2-3 55-15,2 0 36 0,-1-3 53 0,3 0 20 16,10-9 46-16,-3-1 2 0,2-3-10 0,4-1 42 15,0-2 22-15,0 0 11 0</inkml:trace>
  <inkml:trace contextRef="#ctx0" brushRef="#br0" timeOffset="42080.83">6131 6542 662 0,'18'-10'647'0,"-2"5"-63"16,-7 5-22-16,-1 4-77 0,-4 2-2 0,-3 4-1 16,-6 13-31-16,-4 2-33 0,-1 0-29 0,-5 1-42 15,-4 2-30-15,-4 1-45 0,0-1-80 16,-1-2-69-16,2 1-12 0,0-4-217 0,4-2 11 15,-1-3-305-15,4-1 39 0,0-5-267 16,3-2 47-16,3-5 66 0,0-3 38 0,8 1 45 16,-1-2 33-16,3-2 37 0,0-1 17 15,2 1 39-15,1-1-42 0,12-6 69 0,-1-3 31 16</inkml:trace>
  <inkml:trace contextRef="#ctx0" brushRef="#br0" timeOffset="46803.4">2256 7417 901 0,'16'0'337'16,"-16"0"-8"-16,13-14-42 0,4-6 22 0,-12 16-28 15,-3-1-5-15,0-2-36 0,0 1-16 16,-1-1-15-16,-1 0-8 0,0 0-15 0,0-8-17 16,0 3-11-16,-14-19-5 0,7 14-24 0,-5 5-5 15,1 0-7-15,-4 4-21 0,-1 4-10 0,0 3-18 16,-2 0-11-16,9 1 7 0,-18 13-5 16,7 3-3-16,4 2-12 0,-1 0 3 0,3 3-5 15,2 0 8-15,3 3-11 0,0 4-9 0,4-2-3 16,3-1 9-16,2-13-9 0,0 4 1 15,13 22-4-15,-4-26-5 0,4 1 4 16,1-5-1-16,-1-3 3 0,2-5-19 0,-15 0 11 16,13 0-4-16,17-13-8 0,-15 4 1 0,2-2-20 15,-1-1 15-15,-2-2-6 0,-3-3-6 0,1 1 5 16,-3-2-2-16,0 2-1 0,0-2 9 0,-4 1-5 16,1 0-5-16,-3 1 14 0,1 3-1 15,-2 3 5-15,0 1 11 0,-1 2-3 0,-1 3 7 16,1 0-18-16,-1 4 8 0,0 0 25 15,0 0-6-15,7 28 32 0,-6-5 0 0,-1 3 18 16,0-10-3-16,0 8 2 0,0 8-21 16,0 5 22-16,0 1-24 0,0 3 8 0,0 5-4 15,0 0-14-15,0 0-1 0,0 3-6 0,0-2-4 16,0 1 17-16,-12 47-5 0,8-52-1 16,-3-4 14-16,0-2-10 0,-4-5 17 0,4-1 10 15,-2-7-15-15,-3 1-1 0,1-3-10 0,-2-4-4 16,-2-3 0-16,2-7-14 0,-4-2-1 0,4-6-11 15,3 0 3-15,-11-17-6 0,7 3-15 0,1-3 1 16,4-7-2-16,2-6 1 0,4 1-52 16,3 3-7-16,0 9 4 0,0-6 8 15,16-31-3-15,-7 25 15 0,0-1-7 0,2 3 7 16,2 0-25-16,2 2 9 0,-2 1-16 0,3 2-35 16,-2 4-23-16,2-2-33 0,-2 3-45 0,3 0 21 15,1 0-106-15,-1 2-47 0,-2 1-45 0,5 3 33 16,-5-2-216-16,0 1 48 0,-1 2 9 15,-3-1 58-15,3 4 33 0,-6 0 34 16,5 0 24-16,-5 2 28 0,-1-1 15 0,3 2 35 16,-3 2-9-16</inkml:trace>
  <inkml:trace contextRef="#ctx0" brushRef="#br0" timeOffset="47123.64">2628 7346 1148 0,'-3'-12'441'0,"1"2"-45"0,-4-3-20 0,-1-2-34 15,2 7-8-15,-1 3-18 0,0 4-28 0,0-4-34 16,1 6-29-16,5-1-3 0,-21 11-14 16,8-4-27-16,1 10-8 0,4 1-15 0,-2 1 6 15,-1 5-11-15,3 5 20 0,2-3-31 0,1 5-2 16,3-1-14-16,2 1-19 0,0-17-5 0,0 7-13 15,0-1 8-15,14 24-9 0,-4-26-86 16,0-3-29-16,6-7-46 0,-1-2-33 0,5-4-45 16,-9-2 13-16,8 0-104 0,28-15-32 15,-20 6-18-15,-1-3-28 0,2-1 29 0,-2-3-190 16,-1 1-10-16,-1-4 33 0,-4 2 38 0,1 0 26 16,-2-1 26-16,-1-2 31 0,-2 3 46 0,3 0 0 15,-2-2-21-15,-5 3 32 0</inkml:trace>
  <inkml:trace contextRef="#ctx0" brushRef="#br0" timeOffset="47617.46">2980 7374 845 0,'3'-8'336'15,"-1"0"-14"-15,0 4 4 0,-1 0-43 16,-2-1 50-16,-1 0-16 0,0 3-29 0,-1-1 4 16,-2 1-8-16,-1 1-7 0,0 0-18 0,-1 2-1 15,-11 4-17-15,4 3-17 0,-3 1-18 16,2 1-21-16,-1 4 15 0,0 3-22 0,1 2-20 16,2 2-14-16,4 0-16 0,0 2-3 0,1 1-18 15,4 0-13-15,2-3-3 0,2-12-19 16,0 4 17-16,0 2-7 0,0-1-10 0,15 7-6 15,-9-16-76-15,0 1-37 0,1-4-32 0,2-2-29 16,-1 0-21-16,18-13-24 0,-7 0 14 16,-2 0-68-16,2-2-17 0,-3-1-21 0,-2-5-13 15,-1 3-33-15,-1-3 6 0,1-1 2 0,-2-2 29 16,-3-1-127-16,-1-4-19 0,-3 0-20 0,1 0 11 16,-1 0 45-16,-3-4 30 0,-1 17 76 15,0-9 136-15,0-4 12 0,0-1 284 0,0-1 14 16,-12-30 6-16,6 30 13 0,2 3 0 15,0 0-25-15,1 3 101 0,0 3 10 0,0 5-14 16,1 4-24-16,0 3-11 0,0 2-23 16,1 3-35-16,-1 4 13 0,2 5 22 0,0 2-8 15,-1 14 9-15,1-10-23 0,0 12 19 16,0 4-5-16,13 33 14 0,-10-23 0 0,4 6-6 16,3 2-13-16,-2 0-23 0,-1 0-13 0,4 1-12 15,-4-1-16-15,0 0-7 0,0-1-15 0,0-4-15 16,-2-2-27-16,0-3-29 0,-2-6-38 0,1 1-22 15,-2-4-36-15,2-4 6 0,0-3-85 16,-1-7-41-16,-2-3-65 0,0-4 24 0,-1-3-145 16,-1-2-54-16,0-3 37 0,-1 0-269 15,0 0 19-15,0-3 74 0,0-10 49 0,-1-1 51 16,0-4 18-16,2 4 51 0,1 8 17 16,10-20 13-16,2 7 42 0,3 4 29 0,7 0-12 15,6-1 49-15</inkml:trace>
  <inkml:trace contextRef="#ctx0" brushRef="#br0" timeOffset="49434.78">3958 7204 750 0,'14'0'248'0,"-14"0"11"16,0-14-19-16,0 14 0 0,17-22 1 0,-15 19-22 15,0 1-33-15,-2-1 24 0,1 2-12 0,-1-2-22 16,0 1 18-16,0 0 0 0,0-1-24 0,0 1-9 16,0 0-7-16,0 0-4 0,0 2-12 15,0 0-5-15,0 0-3 0,0 0 4 16,0 0-12-16,0 0-1 0,0 0-7 0,0 0-24 16,-12-9 7-16,8 10-18 0,0 1 12 15,-1-2-5-15,0 1 5 0,-2 1-16 0,-6 4 2 16,-3 5 4-16,1-7 2 0,-2 2-18 0,2 4-2 15,-2 2 3-15,2 0-5 0,0 4-14 16,0 2 20-16,1 3-10 0,2 2 6 0,1 5-4 16,-1 0 10-16,3 5-14 0,1 3-9 0,0-1 3 15,5 4-3-15,1 4-3 0,2-24-2 0,0 8-5 16,15 42-4-16,-6-35-32 0,4 2-8 16,4-7-53-16,3-3-21 0,0 3-32 0,6-7-48 15,2-2 15-15,0-3-132 0,2-4-58 16,-1-3 30-16,0 0-266 0,0-3 38 0,1-2 61 15,-1-2 29-15,-2-1 27 0,-14-2 37 16,8 0-12-16,2 0 65 0,25-10 25 0,-17 3 8 16,-4 2 49-16,2-1-22 0</inkml:trace>
  <inkml:trace contextRef="#ctx0" brushRef="#br0" timeOffset="55103.23">4311 7342 767 0,'0'0'307'0,"0"0"-14"0,0 0-12 0,23 26 0 16,-19-8-31-16,1-4-31 0,1 0 60 16,4-1-47-16,2-2 17 0,2-2-16 0,6-2-23 15,1-3-16-15,-1-1 4 0,3-1-19 0,-11-2-22 16,4 0-2-16,4 0-21 0,22-14-11 0,-21 6-9 16,0-1-17-16,0 1-6 0,-4-4-11 15,-4 2-5-15,-1-3-5 0,-2 3-18 16,-1-2-2-16,-5 1-7 0,-2 0-5 0,-2 1-4 15,0 3-5-15,0-7-4 0,-11-14-11 0,0 14 3 16,-4 2 9-16,0 1-14 0,-4 3 1 16,-1 3-3-16,1 0-5 0,-3 1-3 0,11 4 10 15,-7 0-7-15,-21 11-11 0,15-3 17 0,1 2-6 16,2 1 5-16,1 4-4 0,2 3 17 16,4 3 1-16,4 3 3 0,1 1 3 0,6 0 10 15,3-13 0-15,0 8-6 0,18 24 15 0,-6-23-2 16,6-1-13-16,2-3-1 0,4-1-42 15,5-3-26-15,0-1-36 0,2-4-53 0,3-3 11 16,1-3-135-16,0-2-66 0,-18 0 29 16,9 0-272-16,3 0 40 0,33-14 41 0,-32 8 49 15,-1-1 39-15,-1 2 3 0,2 0 45 0,-2-2-13 16,2 1 58-16,-3 1 21 0,-3 2-4 16</inkml:trace>
  <inkml:trace contextRef="#ctx0" brushRef="#br0" timeOffset="55340.86">5268 7506 1309 0,'-2'-2'447'16,"2"4"-41"-16,-2 0-36 0,0 3-13 0,-3 10-12 16,-1 3 0-16,0 3-38 0,-2 0-21 0,-1-1-17 15,3 3-22-15,-3-1-33 0,0-1-29 16,1 2-22-16,-2-3-36 0,2-1-70 15,-4-3-54-15,5-4-53 0,0 2 5 0,-2-2-130 16,0-6-92-16,2 0 24 0,1-2-283 16,2-3 12-16,-1 2 55 0,1-2 45 0,3-1 6 15,1 0 64-15,0 0 12 0,-5-8 35 0,5 4 6 16,3 0 42-16,10-9-16 0</inkml:trace>
  <inkml:trace contextRef="#ctx0" brushRef="#br0" timeOffset="55800.58">5718 7342 730 0,'1'-6'397'0,"-1"2"-28"0,1 0-37 15,-2 1-44-15,-1 3 9 0,0 0-7 16,0 2-20-16,-1-1-3 0,-1 2-30 0,0 0-2 15,-1 10-15-15,-6 1-14 0,3 4-1 16,0 1-6-16,3 4-8 0,-3-1-7 16,4 2-20-16,2 1-9 0,2-11-17 0,0 4 6 15,0 2-29-15,11 21 1 0,-6-24-4 16,2-1-28-16,2-3-13 0,1-1 6 0,3-6 0 16,0-3-35-16,-13-3 13 0,15 0-42 15,17-15-19-15,-13 2-6 0,-2-4-12 0,0-1-13 16,-2 0-14-16,-3-3-6 0,-1 2 0 15,-1-5 3-15,-1-5-12 0,-3 3 15 0,-3-2-3 16,-2 1 6-16,-1 13-6 0,0-3 2 0,0-4 16 16,-20-16-7-16,6 28 3 0,-3 1 13 15,-1 4-10-15,6 4 0 0,-4 0 19 0,-24 12 2 16,17 0-10-16,-1 0-2 0,2 3-8 0,0-1-34 16,4 2 5-16,1 1-82 0,3-2-44 15,1 0-30-15,2-3-52 0,4-7 25 0,5 3-236 16,2-8-2-16,0 0 59 0,0 0 43 15,0 0-14-15,12 5 61 0,-7-8 45 0,0 0 5 0,9-4 14 16,1-3 7-16</inkml:trace>
  <inkml:trace contextRef="#ctx0" brushRef="#br0" timeOffset="56050.25">5761 7181 257 0,'1'-6'534'0,"1"2"-54"0,-1 2-55 16,0 1-30-16,-1 4-5 0,-2 0-9 0,2 4 1 15,-3 16-18-15,3-10-19 0,-8 30-32 16,2-16-13-16,0 6-30 0,0 3 13 16,1 0-17-16,-2 1-34 0,1 4-26 0,0 0-10 15,1-2-32-15,-1 0-41 0,2-3-12 0,1 1-86 16,-2-5-44-16,2-1-48 0,0-4-31 0,2-5-49 16,0-6 14-16,1-16-125 0,0 9-57 15,0-9 30-15,4 11-239 0,-1-14 2 0,0-4 28 16,6-5 37-16,0-5 27 0,1-2 53 15,2-6-22-15,0 2 81 0,4-2 7 0,0-1 29 16,5-3 8-16,1 0 3 0</inkml:trace>
  <inkml:trace contextRef="#ctx0" brushRef="#br0" timeOffset="56431.78">6100 7303 625 0,'6'-7'391'0,"0"7"-10"15,-3 3-52-15,0 1 48 0,-1 4 8 0,1 13-43 16,-3 1 5-16,2 5-15 0,-2 0-25 15,0 1-45-15,0-14-20 0,0 8-31 0,0 2-15 16,-12 23-19-16,9-26-14 0,2-3-34 16,0-4 10-16,1-4-25 0,-1-2 9 0,0-2-9 15,1-4-24-15,-1 0-24 0,1-3 13 16,0-1-16-16,1-2-22 0,0-2-34 0,4-9 5 16,1-3-27-16,1-2-4 0,1-2-9 0,2-1 6 15,1 0-7-15,1-2 8 0,2 3-5 0,-1 1 8 16,-3 2-4-16,3 4-3 0,-3 4-1 0,-1 5 8 15,0 2 19-15,-9 4 29 0,7 0 6 16,14 15 23-16,-10-1 5 0,-1 7 7 0,0-1-12 16,-3 1 15-16,-2 3-4 0,0-2-1 15,-1 1-15-15,0-1 16 0,-1-1-3 0,-2-4-39 16,0-5-30-16,-1 0-16 0,0-3-30 0,0-9-32 16,0 0-33-16,0 5-42 0,0-5 15 15,0 0-124-15,-11 8-58 0,9-13 30 0,0 1-273 16,-1 0 30-16,-3-13 56 0,-1-4 30 0,0 4 32 15,0-3 35-15,0-1 28 0,2 1 24 16,-1-1 24-16,0-1 11 0,0 2-14 0,1 0 56 16</inkml:trace>
  <inkml:trace contextRef="#ctx0" brushRef="#br0" timeOffset="56700.03">6138 7190 241 0,'-4'-2'620'15,"-1"1"-127"-15,0-2-43 0,0 2-51 0,-1 1-42 16,0 1-21-16,-8 5-27 0,-3 4-1 0,2 5-25 16,-3 2-23-16,7 5-4 0,0 3-22 0,0 4-6 15,3 5-38-15,-1 3-10 0,2 1-12 16,2 1-19-16,1-3-28 0,3 1 11 0,1-3-31 16,0-18-34-16,0 7-39 0,17 25-59 15,-5-24-26-15,1-7-36 0,4 1 8 0,2-3-118 16,5-6-45-16,2-4-46 0,6-3 28 0,-16-2-250 15,7 0 19-15,32-11 33 0,-24 2 51 16,-2 1 9-16,-1-5 39 0,-3-3 27 0,0 0-2 16,-4-1 32-16,-1-2 20 0,2-4-18 15</inkml:trace>
  <inkml:trace contextRef="#ctx0" brushRef="#br0" timeOffset="56934.62">6554 7174 607 0,'2'-13'503'15,"1"6"-86"-15,2 2-58 0,-2 1-29 0,3 2-29 16,-1 4-8-16,0 0 10 0,10 12-18 16,1 4-5-16,-2 3-4 0,2 6-6 0,-2 3 9 15,2 3-12-15,-3 5-36 0,0 0-28 0,-3-1-22 16,-3 1-20-16,-4 0-7 0,0-1-42 16,-3-3-42-16,0-17-49 0,0 7-42 0,-15 30-42 15,9-25 6-15,-6-4-157 0,-2-2-58 16,0-4 24-16,-3 0-280 0,1-5 11 0,4-7 19 15,2-6 62-15,10-1 24 0,-9 0 26 0,9 0 7 16,-14-14 50-16,10 0 28 0,5-4 32 0,-1 7 2 16,14-23-30-16</inkml:trace>
  <inkml:trace contextRef="#ctx0" brushRef="#br0" timeOffset="57759.82">6775 6924 553 0,'0'0'439'0,"0"0"-65"16,0 0-51-16,13-20 51 0,7 23-37 16,-8-3-11-16,23 14-28 0,-13 1 1 0,5 2-2 15,-1 7-35-15,1 2-1 0,6 7-14 16,-2 5 3-16,-2 1-36 0,-1 4 9 0,-2 3-38 15,-3 1-11-15,-2 0-21 0,-2 2-9 0,-2-1-17 16,-5 0-19-16,-3 1-20 0,-5 1-14 16,-4-25-30-16,0 12-50 0,-20 44-45 0,1-37-56 15,-6 2 10-15,0-4-126 0,-6-4-51 16,-3-2-73-16,0-2 31 0,0-4-225 0,1-3 42 16,0-4 35-16,5-6 46 0,1-5 40 15,0-5 18-15,7-3 12 0,20-4 23 0,-25-14 14 16,15 3 49-16,7-7-8 0</inkml:trace>
  <inkml:trace contextRef="#ctx0" brushRef="#br0" timeOffset="58041.74">7567 7279 1169 0,'1'-4'467'0,"-2"0"-44"16,1 1-48-16,0 0-29 0,1 0-19 16,2 0-15-16,3 0-18 0,8-3-22 0,2 3-18 15,2-4-17-15,4 0-43 0,1 7-6 0,1-1-19 16,-10 1-14-16,5 0-45 0,3 0-53 16,2 0-38-16,-1 0-98 0,20 11 9 15,-25-7-190-15,-9-1 24 0,0 3-318 0,-3-3 48 16,-4 2 54-16,0-1 29 0,-1-1 19 0,-3 2 47 15,-1 0 21-15,-7 9 21 0,-1-1 13 16,-4-1 60-16,-3 5-20 0</inkml:trace>
  <inkml:trace contextRef="#ctx0" brushRef="#br0" timeOffset="58246.78">7601 7516 1276 0,'-1'3'584'0,"3"-1"-76"0,2-2-37 16,1 3-54-16,0-3-59 0,3 0-28 0,12 0-40 15,-11 0-18-15,8 0-43 0,2 0-8 0,4 0-51 16,1 0-53-16,0 0-67 0,0 0-68 0,-1 0 1 16,0 0-172-16,-1 0-63 0,21-7 23 15,-20 6-294-15,-4 0 17 0,3-1 60 0,-1 1 25 16,1-4 30-16,2 2 5 0,3 1 59 16,-2-2 3-16,0-2 31 0,4 1 14 15,-1-4 6-15</inkml:trace>
  <inkml:trace contextRef="#ctx0" brushRef="#br0" timeOffset="58471.38">8434 7163 242 0,'8'-17'799'15,"0"3"-133"-15,-5 3-105 0,2 4-75 16,-2 3-51-16,1 7-10 0,-3 2-51 0,0 4 58 16,0 18-19-16,-1-13-30 0,0 10-28 15,0 5-23-15,0 3-39 0,0 3-32 0,0 1-17 16,0 1-60-16,-17 34-75 0,12-36-51 0,0-2-5 15,-1-3-169-15,-1-3-101 0,5 2 21 0,-6-7-190 16,4 3 33-16,-3-5-297 0,-2-2 48 16,5-3 75-16,-5-4 22 0,4-1 51 0,0-5 40 15,5-2 34-15,-2 2 27 0,-1-5 5 16,2 2 34-16,-2-2 31 0,3 0 30 0,0 0-18 16</inkml:trace>
  <inkml:trace contextRef="#ctx0" brushRef="#br0" timeOffset="59863.59">3003 8843 1095 0,'0'0'353'0,"16"-41"-10"15,-19 24-18-15,3 8-6 0,-11-14-41 0,4 6-36 16,-5 0 5-16,-1 5-23 0,-3 0-26 16,0 3-3-16,-3 1-25 0,-1 5-13 15,9 3-26-15,-4 0-8 0,-21 18-5 0,15-3-13 16,4 3 2-16,0 3-4 0,2 2-23 0,3 8-4 16,2-1 5-16,0-1-8 0,3 2-17 0,7-2-7 15,0 2 10-15,0-17-5 0,10 23-10 16,1-18-2-16,0-4-3 0,0-5-6 0,4-3 0 15,-4-7-7-15,-11 0-4 0,15 0-2 0,15-17-9 16,-14 5-3-16,0-5-7 0,-2 0 3 16,0-2-4-16,-2 0 0 0,-2-1-8 0,1-5-3 15,-3 4 13-15,-2 0-10 0,-3 2-6 0,1 1 10 16,0 8 5-16,-2 2-11 0,-2 1 5 16,2 5 4-16,-2 2-1 0,0 0 22 0,0 14 4 15,-2 11 1-15,2-10 16 0,0 11-3 0,0 5 9 16,0 8 9-16,0 3-1 0,0 4-11 15,0 1 3-15,0 3 8 0,-13 51-4 0,7-48 4 16,-2 0-3-16,-2-4-7 0,0 2 6 16,-2-1-5-16,-2-2-8 0,-1-6 24 0,-2-1-16 15,-1-7-15-15,-1-3 15 0,-4-2-15 16,4-4 1-16,-1-6-8 0,-2-4 21 0,1-3-7 16,-5-8-22-16,3-4 1 0,12 0-2 0,-16-18-17 15,10 0 3-15,4-3-9 0,5-6-9 16,4 0 18-16,4 10-16 0,0-9-27 15,17-35 13-15,-4 25-26 0,5 0-6 0,4-3-8 16,2 0-26-16,4 5-13 0,2 0-38 0,2 1 14 16,-2 6-85-16,-1 0-43 0,-2 3-82 15,0 2 30-15,-2 5-220 0,-4 2 3 0,0 1 66 16,-3 2 20-16,-3 5 24 0,1 2 39 0,-8 0 34 16,1 3 42-16,2 0 5 0,-6-1 41 15,0 1-7-15</inkml:trace>
  <inkml:trace contextRef="#ctx0" brushRef="#br0" timeOffset="60626.16">3285 8908 987 0,'2'-7'440'0,"-1"2"-33"16,-2-2-24-16,1 1-22 0,0-1-8 0,-1 2-16 15,0-1-30-15,-1 1-22 0,2 5-13 0,0 0-26 16,-6-13-6-16,3 10-30 0,-1 2-29 15,-1 0-8-15,-1 1-5 0,-7 5-24 0,-1 3-14 16,0 5 2-16,1 8-9 0,1 1 1 16,2 0-12-16,2 3-12 0,1 2-11 0,2 0 19 15,1 5-12-15,1-1-10 0,2-4-7 0,1-1-27 16,0-14-5-16,0 5-32 0,15 14-23 0,-4-16-46 16,1-5-12-16,0-6-38 0,1-3-40 15,-4-1-21-15,8 0 17 0,21-17-88 0,-16 5-23 16,0-1-28-16,-1-3-9 0,1-4-25 0,-1-1 30 15,-3 1-183-15,2-4 9 0,-4 0-6 0,0 0 56 16,-2 0 42-16,0-1 27 0,-3 5 107 16,5-1 203-16,-6 2 3 0,-2 2 210 0,-2 7 24 15,0-3 1-15,-3 2 7 0,-1 4 4 16,-2 7-24-16,0 0 59 0,0-7 7 0,0 7 4 16,0 0 8-16,-15-9-1 0,11 10-24 0,-2 0-9 15,-7 8-5-15,-2 4-4 0,2 2-11 16,0 5-18-16,0 0-22 0,1 6 16 0,1-1-25 15,4 0 5-15,1 3-24 0,0-2-30 16,3 3 9-16,3-2-29 0,0-15 7 0,0 4-10 16,13 19-9-16,-6-18-9 0,2-5-96 0,0-5-17 15,0-6-44-15,-9-1-28 0,11 0-10 16,16-20-23-16,-10 5 0 0,-3-4 14 0,2-1-87 16,-4-1 26-16,-1-3 3 0,-2 2-20 15,0-7-5-15,-2 0 21 0,0-3 2 0,1 1 7 16,-4-3 18-16,-3 0 23 0,1-1-7 15,-2 17 33-15,0-9 30 0,0-2 34 0,0-2 25 16,-12-27 17-16,8 28 40 0,-1 4-5 0,1 4 95 16,-1 3-9-16,1 2 23 0,1 2-9 0,-1 6-2 15,0 3 7-15,0 5 17 0,1 5 0 16,3-4 18-16,-11 25-3 0,6-2 11 16,1 2-18-16,1 8 34 0,3-18 4 0,0 11 1 15,0 5-2-15,0 4-5 0,12 44-25 0,-7-37-30 16,1-1-2-16,1-2-15 0,0 0-12 0,-1-3-18 15,2-4-38-15,-1-3-23 0,0 0-1 16,-1-5-106-16,0-5-19 0,0-4-28 0,-2-4-52 16,1-5 17-16,1-5-111 0,-6-1-54 15,0 0-62-15,25-16 35 0,-14 6-251 0,2-4 74 16,-1-3 34-16,-1 0 33 0,4-2 28 0,1 2 46 16,4 0 4-16,-3-1 80 0,7-3-5 15,1 2 7-15,3 2 14 0,2 0 26 0</inkml:trace>
  <inkml:trace contextRef="#ctx0" brushRef="#br0" timeOffset="61131">4212 8705 696 0,'2'-7'434'16,"0"2"-72"-16,-1-2 62 0,0 2-21 16,0-1-31-16,-1-1-19 0,0 0 0 0,-2 3-29 15,2 4-5-15,0 0-22 0,-9-13-31 0,3 11 17 16,1-1-24-16,-2 4-10 0,-11 5 0 16,2 2-26-16,-2 7-17 0,2 4 16 0,-3 4-13 15,4 5-2-15,-2 10-21 0,2 4-2 16,2 4-21-16,1 4-17 0,5 3-15 0,1 0-10 15,2-1-8-15,4-6-34 0,0-22-54 0,0 7-39 16,13 39-32-16,-3-36 6 0,1-2-93 16,3-2-31-16,2-7-30 0,4-4-40 0,4-4 23 15,0-3-117-15,1-4-73 0,4-1 35 0,0-5-245 16,-16-2 37-16,5 0 46 0,5 0 49 16,1 0 19-16,21-15 57 0,-20 9-2 0,-2 0 19 15,0-4 24-15,3-1 57 0,0 1 44 0,0 0 10 16</inkml:trace>
  <inkml:trace contextRef="#ctx0" brushRef="#br0" timeOffset="65003.57">6280 8701 829 0,'0'0'307'16,"0"0"-38"-16,13 0-8 0,-13 0 7 0,0 0-35 16,0 0-15-16,0 0-25 0,0 0 33 0,0 0-14 15,0 0-10-15,0 0-19 0,19 9-11 16,-20-8-25-16,-1 0-5 0,1 1 3 0,-3-1-3 16,1 0-5-16,-2-1-26 0,1 0 1 15,0-1-1-15,-1-2-8 0,0 2-2 0,1 0-2 16,0-2-23-16,-1 0-16 0,1 0 11 0,1-1-19 15,1 2 1-15,1-3-11 0,1 1 1 16,0 1-18-16,1-1 8 0,1 3-9 0,2-2-5 16,1 3 4-16,2 1-2 0,6 5 5 15,2 2 7-15,0 7-13 0,0-1 14 0,-2 1 5 16,-2 5-8-16,-3 2 6 0,-1-1 10 0,-2 3 0 16,-3 0-9-16,-2-1-4 0,0-12 4 0,0 7-11 15,-12 22 9-15,3-16 2 0,-1-1-16 16,-2-2-2-16,-5-2 6 0,1-1 5 0,-1 0-21 15,-3-3 10-15,0 0-17 0,-2-3-7 16,-2 2-15-16,0-1 5 0,0-2-4 0,2-1 3 16,1-3-8-16,3-4 9 0,9-3-2 0,1 0 7 15,-3 0 0-15,-10-20-4 0,13 8-8 0,5-7 10 16,3 11-1-16,0-6 1 0,12-16 3 0,-3 9-3 16,5 6 1-16,1-1 11 0,2 1-5 15,4 1 9-15,1 3-5 0,2 5 9 0,1 3 17 16,-12 3 5-16,7 0-12 0,24 15 9 15,-20-2-5-15,-1 0 15 0,-2 0-20 0,-5 4 18 16,2-2-16-16,-2 4-7 0,1-2-33 16,-2 2-29-16,-3-7-33 0,-1 1-38 0,-1-2 12 15,1-1-117-15,-3-5-48 0,-1-5-62 0,-7 0 30 16,8 0-241-16,2 0 54 0,15-13 32 0,-7 4 47 16,-8-3-11-16,3 0 68 0,-2-3 10 15,2-1-6-15,-1-2 46 0,2 0 32 0,-1-2-11 16</inkml:trace>
  <inkml:trace contextRef="#ctx0" brushRef="#br0" timeOffset="65353">6706 8813 272 0,'1'-7'524'0,"0"2"-110"15,-1 0 14-15,0 1-48 0,-1 2-31 0,1-1-10 16,-2 4-15-16,-2 0-21 0,0 4-4 0,-1-2-20 16,-2 14-7-16,0 2-27 0,0 2 11 15,1 3-25-15,0 4-12 0,2-2-21 0,4-14-23 16,0 10-19-16,0 2 11 0,18 28-14 0,-10-26-7 15,3-4-26-15,1-3-10 0,2 0-24 16,1-7 8-16,1-1-9 0,1-4-18 0,0-3-7 16,-2-4-1-16,-8 0-10 0,18-12-14 0,-8-1-3 15,-3 2-15-15,0-6-25 0,-1-2 5 16,-2-1-14-16,-1-4-6 0,-5-1 6 0,-3 2-31 16,0-5 18-16,-2 2-22 0,0 11 7 0,0-6-11 15,-19-22 23-15,9 22-10 0,-4 3-11 0,-1 6 10 16,-3-3-6-16,-3 7-9 0,-5 5-12 15,3 0-22-15,-3 3-16 0,12 0-32 16,-24 11 14-16,13-2-87 0,2-1-23 0,2 2-43 16,4-1 24-16,-2 2-295 0,4 3 49 0,6-2 5 15,-2-4 41-15,1 4 61 0,-1-2 33 0,2-1-20 16,0 1 66-16,-2-1 21 0,2 1 2 16,2-3 29-16</inkml:trace>
  <inkml:trace contextRef="#ctx0" brushRef="#br0" timeOffset="65715.47">5896 9128 1072 0,'3'1'493'16,"3"1"-32"-16,5 7-31 0,-2 2-25 16,-1 3-24-16,3 0-19 0,-4 2-36 0,-1 4-27 15,-1-3-43-15,-1 8-13 0,-4-6-43 16,0-9-3-16,0 5-44 0,0 1-45 0,-15 16-50 15,7-16-50-15,-2-3-80 0,-1 0 8 0,-3-3-225 16,2 0 27-16,2-7-298 0,3 1 54 16,1-3 34-16,6-1 31 0,0 0 45 15,0 0 29-15,-9-12 29 0,7 7 6 0,3-1 62 16,3-12-22-16,5-1 27 0</inkml:trace>
  <inkml:trace contextRef="#ctx0" brushRef="#br0" timeOffset="66336.81">7219 8436 1007 0,'-2'0'364'0,"1"-1"-53"0,1 1-22 16,-1 0-37-16,3 1 56 0,2-1-38 15,8 10 7-15,7 4-36 0,-2 1 17 16,2 3-23-16,5 4-5 0,3 6 2 16,2 1-20-16,-1 5-12 0,1 2 4 0,-1 3-15 15,-5 2-32-15,0 0-11 0,-6 1-1 0,-2 2-20 16,-7-2-37-16,-3 2-33 0,-5-24-28 0,0 11-42 15,-18 41-49-15,2-30 7 0,-4-4-161 16,-6 0-71-16,-1-4 26 0,-9 5-302 0,-5-9 60 16,-4 1 30-16,-3-5 21 0,-1 6 63 0,-2-8 17 15,-3 0 20-15,-6 2-10 0,0 1 65 0,-2 1 21 16,2 0 10-16</inkml:trace>
  <inkml:trace contextRef="#ctx0" brushRef="#br0" timeOffset="72972.09">8769 8107 825 0,'0'12'345'0,"0"-12"-43"0,0 13 21 16,24 8-40-16,-24-16-22 0,2 0-12 0,0 0 4 16,2 0-21-16,1-2-28 0,2-1 0 15,12 1-34-15,-9-3-25 0,6 0 3 16,21-11-32-16,-16 1 4 0,1 1-27 0,0-4 2 16,0-1-12-16,-2-3-6 0,-3 0-10 15,-1-2-4-15,-1-3-33 0,-5 0-27 0,2-2 11 16,-4-5-17-16,-1 2-11 0,-1-1 26 15,-1 0-15-15,-2-2 17 0,-1 1-10 0,-2 16 12 16,0-4 9-16,0-3 16 0,0 2-25 16,-12-14 20-16,9 24-3 0,-1 4 4 0,-1 4-15 15,-2 2 31-15,-2 12 13 0,-3 2 6 0,1 5 10 16,4 3 9-16,-3 3-9 0,3 2 25 16,1 0 4-16,3 0-22 0,1 5 10 15,2-19-18-15,0 7-3 0,0 3-10 0,12 32 3 16,-3-31-19-16,3-4 7 0,1-2-17 0,1-4-32 15,2-4-27-15,0-4-47 0,0-3-49 16,6-4 10-16,-13-1-154 0,6 0-86 0,18-18 31 0,-13 7-271 16,0-4 49-16,-3-1 52 0,-2-3 46 15,0-1 40-15,-6 1 3 0,4-1 30 16,1-1 40-16,-1-2 12 0,4 8 11 0,-3 1 15 16</inkml:trace>
  <inkml:trace contextRef="#ctx0" brushRef="#br0" timeOffset="73325.72">9414 7953 822 0,'-3'10'425'0,"1"-1"5"16,0 7-41-16,0-6-32 0,2-10-18 15,0 8-28-15,0-3-9 0,0 2-26 16,0-7-14-16,15 14-22 0,-8-14-33 0,0 3-24 0,1-3-11 16,2 0-9-16,5 0-23 0,18-15-45 15,-15 6-24-15,-1-2-10 0,-2 1-23 0,-1-2-19 16,-2-1-10-16,-2 0-10 0,-3-2-37 0,-4-1-6 15,-3 6 1-15,0 10 6 0,0-9-19 16,0 1 13-16,-14-3 23 0,6 10-7 0,0 1-18 16,-9 5 29-16,-1 5 8 0,-1-1 22 15,4 4 17-15,-2 6 17 0,4 0-1 0,3 6 20 16,-1-1 12-16,5-1-24 0,2 1 10 0,3-3-10 16,1-10-12-16,0 1 5 0,14 20-4 15,-4-18-21-15,2-4-15 0,5-3-34 0,3-2-23 16,3-3 5-16,-10-2-79 0,8 0-48 0,31-11-25 15,-22 1-32-15,-4 0-51 0,1-4 29 16,-2-4-187-16,0 2-23 0,-2-4 18 0,-2 1 28 16,-4-1 19-16,0 0 34 0,-2-6 42 0,2 0 11 15,-8-3 13-15,2 0-20 0</inkml:trace>
  <inkml:trace contextRef="#ctx0" brushRef="#br0" timeOffset="73550.33">9908 7732 539 0,'0'-21'404'0,"1"3"-35"15,-1 11-25-15,0-1-44 0,0 0 27 0,0 8-6 16,0 0-6-16,-12-9 7 0,8 12-10 0,-3 15-13 15,-2 3 3-15,3 5-4 0,0 2-31 16,0 3 22-16,2 2-4 0,1-1-12 0,-1 4-32 16,4-19-29-16,0 11-13 0,0 3-16 15,13 33-29-15,-5-32-23 0,1-3-19 0,3-1-54 16,0-6-5-16,2-1-73 0,3-4-64 0,-1-5-35 16,2-5-69-16,3-3 17 0,-12-4-142 0,4 0-51 15,19-20 33-15,-12 9-264 0,-3-1 19 16,-4-3 88-16,1-6 40 0,-5 0 14 0,4-1 34 15,-6 1 26-15,-1 0 30 0,-2 4 23 0,-3 3 32 16,-1 14 3-16,0-11 11 0</inkml:trace>
  <inkml:trace contextRef="#ctx0" brushRef="#br0" timeOffset="73723.98">10032 7980 983 0,'-8'2'483'0,"1"2"-53"0,-6 1-24 15,2-2-28-15,4-2-45 0,1 0-17 16,3 1-33-16,0 0-31 0,-1-2-19 0,3 0-32 15,0 0-16-15,1 0-29 0,3-1-54 16,3-2-73-16,8-2-3 0,3-3-157 0,0-1-84 16,6-2 23-16,-2 2-313 0,2 2 22 15,4 0 43-15,-1 0 16 0,1-2 54 0,2 3 41 16,-2-1-25-16,1 1 19 0,0 0 39 0,-3 6 30 16</inkml:trace>
  <inkml:trace contextRef="#ctx0" brushRef="#br0" timeOffset="73943.57">10358 7947 296 0,'-3'3'661'15,"0"0"-98"-15,1 1-74 0,1-4-53 0,-1 4-67 16,2-3-20-16,2-1-35 0,0 1-16 0,2 1-42 16,2-2-10-16,1 0-29 0,12-1-14 15,-10 1-37-15,6 0-22 0,2 0-49 0,0 0-59 16,1 0-61-16,-1 0 1 0,18-8-171 0,-19 3-107 15,-4 1 29-15,-1 2-243 0,-4 0 34 16,-1-1 43-16,-2 3 37 0,-1-2 30 16,-2 1 16-16,-1 0 1 0,0 0 46 0,0 1 17 15,-1 1 28-15</inkml:trace>
  <inkml:trace contextRef="#ctx0" brushRef="#br0" timeOffset="75180.73">10740 7928 634 0,'-14'0'344'0,"14"0"-28"16,0 0-2-16,0 0-52 0,0 0-13 0,-13 12-31 15,13-12 33-15,-18 22-26 0,16-19-29 0,0 1 14 16,1-1-17-16,-1-1-31 0,1 3 16 16,2-2-7-16,1 1-15 0,-2-4 6 0,0 0-5 15,12 10-26-15,-6-8-12 0,1-2-5 16,1 0-17-16,2 0-1 0,4 0-6 0,19-10-25 15,-15 4 6-15,0 1-9 0,-2-5-9 0,-1 3-10 16,-2-2-2-16,0-2-8 0,-4 6-18 16,3-6 2-16,-7 1 2 0,-3 1-9 0,1 3-2 15,-2-3-4-15,-1 9 3 0,0-7-3 0,0 7-2 16,-13-23-2-16,5 11-4 0,-2 5 3 0,-3-2 1 16,0 6 1-16,2 1 1 0,0 0-4 15,1 2 0-15,1 0 17 0,0 0 3 0,-5 0-3 16,-14 11 6-16,12-1 14 0,-1-2-1 0,3 3 4 15,-1 2 4-15,4 1-8 0,-3 2 25 16,2 4-8-16,2 0 10 0,2-3 5 0,3 1 5 16,2 2-7-16,3-10-7 0,0 4-1 0,13 20 4 15,-2-17 3-15,3 0-9 0,4-2-4 16,5-1-21-16,2-2-16 0,0-3-36 16,4-3-21-16,2-1-24 0,2-1-39 0,-1-2-25 15,2-1 12-15,-16-1-159 0,10 0-64 16,35-12 29-16,-28 8-255 0,1-4 33 0,-2 1 62 15,-1-1 24-15,0-1 24 0,-1-2 14 0,1 2 55 16,0 0 25-16,-1-2-9 0,-1 2 62 16,0 0 6-16</inkml:trace>
  <inkml:trace contextRef="#ctx0" brushRef="#br0" timeOffset="75515.12">11461 7886 917 0,'-6'-1'342'0,"3"-1"-6"16,-1 2-48-16,0-1-10 0,0 1-35 16,1 0 38-16,0 0-14 0,0-3-9 0,-1 3 4 15,2 0-28-15,0 0-13 0,2 0-16 16,0 0-1-16,0 3-16 0,0-3 20 0,2 0-20 15,3 3 4-15,0-2-14 0,2 0 10 0,9 2-43 16,3 0-7-16,-3-2-23 0,3 0 6 16,1 1-33-16,2-2-24 0,-11 0-32 0,4 0-62 15,3 0-54-15,0 0-66 0,14-12 14 0,-22 9-166 16,-3 3-54-16,-1-3 31 0,-6 3-257 16,0 0 69-16,0 0 52 0,6 6 11 0,-8-4 58 15,-3 0 15-15,1 1 21 0,-9 8 30 16,-2-3 21-16,2 0 23 0,-4 1 11 0</inkml:trace>
  <inkml:trace contextRef="#ctx0" brushRef="#br0" timeOffset="75730.7">11418 8028 234 0,'-5'1'514'0,"1"2"-11"16,2 1-49-16,-1-3-52 0,1 4-16 16,1-2-21-16,0-1 0 0,2 0-23 0,1 1-23 15,1-1-46-15,0 1-4 0,2 0-37 0,8 5-11 16,1-4-32-16,2-1-6 0,3 3-52 15,1-6-37-15,3 1-71 0,-13-1-64 16,3 0 4-16,4 0-142 0,-1 0-64 0,24-14 22 16,-25 7-321-16,-3 3 46 0,3-2 41 0,-1-2 35 15,-3 2 21-15,-3 4 41 0,0-4-34 16,0 5 86-16,8-4 0 0,5 3 8 0,-2 1 24 16</inkml:trace>
  <inkml:trace contextRef="#ctx0" brushRef="#br0" timeOffset="76495.73">11926 7833 756 0,'2'3'337'16,"1"0"-18"-16,1-2 2 0,-1 0-43 16,0 2 15-16,-1-1-15 0,2-1-19 0,-2-1-10 15,0 1-17-15,-1 0 0 0,1 0-13 16,0 2-1-16,-2-3-13 0,1 0-11 0,0 0-15 15,-1 0-33-15,-1-3-1 0,1 0-33 0,-1 0 5 16,-1-1-14-16,0 0-4 0,0-1-24 16,0-2-12-16,0 4-5 0,-2-1-11 0,2 0 1 15,1 1-1-15,-1 0-15 0,0 0-14 16,1 3 6-16,-2 3 6 0,2 0-8 0,0-1 2 16,2 4-9-16,0 0 5 0,0-1 0 0,1 1-16 15,0-1 13-15,0 1 2 0,7 9-3 0,-2-1-11 16,-2-7 1-16,2-3-4 0,4 5 6 15,-1-7-15-15,-10-2 5 0,8 0-34 0,1 0-1 16,13-11-5-16,-8 2 4 0,-1 0-26 0,-2-1 1 16,0 0 3-16,-2-2 7 0,-1 0-8 15,1-2-6-15,-4 4 18 0,4 0 10 0,-6 1 9 16,0 2-10-16,-1 2 23 0,-1 2 13 0,-1 2-5 16,0 2 14-16,-3 4 40 0,-2 9 5 15,-2 5 16-15,-1 5-5 0,-1 1 7 0,0 1 4 16,1 1 0-16,0 1-19 0,0-2-10 15,1 2-6-15,2-1 13 0,1 2-19 0,1-4-25 16,0-4-24-16,0-1-48 0,0-1-9 16,2-5-44-16,0-4 12 0,-2-3-129 0,2-2-73 15,-3-2 28-15,3-1-251 0,0 0 26 0,1-2 32 16,0 0 43-16,0 0 28 0,0 0 46 0,-5-12 15 16,3 8 30-16,0 1 9 0,1-1 14 15,-1 0 3-15</inkml:trace>
  <inkml:trace contextRef="#ctx0" brushRef="#br0" timeOffset="76811.57">11172 8378 443 0,'-23'8'538'0,"7"-1"-58"15,0-1-42-15,8 0-32 0,5-1-6 0,5-4-19 16,4 2 1-16,16 1-19 0,-8-4-40 0,11 0-37 16,4 0 6-16,6 0-25 0,6 0-37 0,52-12-19 15,-36 9-1-15,1 0-33 0,6 1-22 16,1-1-22-16,1 1-2 0,2-1-14 0,-3-1-67 16,1 2-31-16,-5-1-57 0,-4-2-50 0,-4-2-55 15,-5 3 12-15,-6 0-163 0,-6-2-82 16,-4 0 33-16,-2 2-218 0,-10-2 51 15,-12 2 25-15,-5 1 37 0,-3 3 35 0,0 0 21 16,-29-3 27-16,16 3 54 0,-10 0 1 16,-31 11 34-16,19-2 12 0</inkml:trace>
  <inkml:trace contextRef="#ctx0" brushRef="#br0" timeOffset="76984.03">11628 8586 1254 0,'-9'14'542'0,"7"-5"-49"0,3-1-59 16,10 2-43-16,6-5-46 0,5 1-35 0,6-1-53 15,4-3-14-15,2-1-30 0,-17-1-22 16,9 0-30-16,6 0-26 0,4 0-64 0,40-11-59 16,-30 7-1-16,-3-4-202 0,-1 0-93 15,-2-1 26-15,-3 1-292 0,-3-1 75 0,-8 0 43 16,0-2 23-16,-5 0 29 0,-10 1 32 0,-6 2 27 16,-4 2 26-16,-1 6-2 0,-20-14 23 0</inkml:trace>
  <inkml:trace contextRef="#ctx0" brushRef="#br0" timeOffset="78105.58">4975 8886 887 0,'0'0'348'0,"13"0"-11"0,-13 0-16 15,0 0-42-15,0 0 6 0,0 0-12 0,0 0-11 16,0 0-27-16,0 0 8 0,0 0-31 0,13 0-5 16,-13 0-5-16,0 0-4 0,0 0-26 15,0 0-10-15,0 0-22 0,0 0-6 0,0 0-29 16,0 0-8-16,0-12 4 0,12-7-22 16,-13 14 7-16,-2 1-2 0,-6-6-11 0,5 2 5 15,-1 3-20-15,1 2 16 0,2-1-21 16,-1 1 2-16,2 0-27 0,0 0 8 0,0 1-4 15,1 2-11-15,0 0 11 0,5 0-17 16,-1 1 6-16,0 0 2 0,4 1-1 16,-2-1-4-16,16 4-5 0,1-3-6 0,2 0 0 0,2-1 7 15,1 0 6-15,-2 2 0 0,-11-3-14 16,6 0 22-16,4 0-15 0,0 0-1 0,-2 0 0 16,-1 0 0-16,-2 0 4 0,14-11 6 15,-24 9-1-15,0 0 4 0,-4-2-19 0,-1 1-3 16,0 0-21-16,-1-2-1 0,-3 2 6 0,0-3-1 15,1 3-7-15,-2-2-4 0,0-2 17 0,0 7-8 16,0 0 2-16,0-5-3 0,0 5 7 16,0-7-7-16,0 7 1 0,0 0 11 15,-11-10-8-15,8 13 17 0,0 0 0 0,-6 11 17 16,2 3 7-16,-2 3-3 0,1 6-3 0,2 0 24 16,-2 2-7-16,2 0 13 0,0 3-29 0,-1-1 10 15,-1 1-8-15,3-1 10 0,-2-5 2 16,0 2 4-16,1 2-30 0,-1-2 3 0,1-5-45 15,3-3-21-15,-4-4-19 0,3-3-53 16,1-3-14-16,1-2 11 0,-1-2-133 0,-1-2-76 16,1-3 30-16,0 2-300 0,0-1 79 15,0-1 13-15,3 0 76 0,0 0 33 0,0 0 16 16,0 0 24-16,-7 0 20 0,7 0 52 0,0 0-44 16,0 0 50-16,-12-11 7 0</inkml:trace>
  <inkml:trace contextRef="#ctx0" brushRef="#br0" timeOffset="79226.8">7800 8893 424 0,'0'0'443'0,"0"0"-46"16,0 0-46-16,0 0-47 0,0 0 35 0,0 0-19 15,0 0-16-15,0 0-1 0,0 0-8 0,0 0-19 16,0 0-21-16,0 0 3 0,0 0-32 16,0 0 5-16,0 0-16 0,13 0-21 15,-13 0-5-15,28-3-30 0,-7 4 5 0,-12-1-41 16,8 0-3-16,0 0-24 0,4 0-1 15,0 0-13-15,-1 0-35 0,-1 0-27 0,0 0-50 16,0 0-61-16,0 0 9 0,-1 0-194 0,13-7-111 16,-17 1 33-16,-3 0-226 0,-2 2 30 15,-4-3 76-15,-3 1 20 0,-1 3 36 0,-1-1 58 16,-2 1 4-16,2 3 33 0,0 0 31 0,-13-1 10 16,7 1-8-16</inkml:trace>
  <inkml:trace contextRef="#ctx0" brushRef="#br0" timeOffset="79457.39">7824 9085 1310 0,'-4'7'489'15,"0"-2"-50"-15,1-2-24 0,3 1-22 16,0 1-40-16,2-3-22 0,2 1-18 0,1-1-35 16,0 0-18-16,12 2-26 0,5-2-30 0,2 0-14 15,0-2-38-15,2 0-39 0,3 2-52 0,-16-2-53 16,6 0-44-16,3 0 2 0,3 0-144 15,25-13-50-15,-29 9-43 0,3 0 24 0,-1 1-268 16,-1-2 22-16,-3-1 25 0,-3 6 38 16,6-1 30-16,-5-2 38 0,-2 3 42 0,3-2-9 15,-2 1 44-15,-10 1 14 0,7 0 20 16</inkml:trace>
  <inkml:trace contextRef="#ctx0" brushRef="#br0" timeOffset="79856.48">8494 8702 307 0,'0'-4'585'0,"0"2"-127"0,0 2-10 16,0 4-11-16,1 1-16 0,-1 0-36 0,0 3-3 15,0 17-36-15,0-12-6 0,0 8-33 0,0 4-23 16,0 4-29-16,0 2-29 0,0 1-23 15,0-1-17-15,0-1-19 0,0-1-77 0,0-1-60 16,0-1-61-16,0-3-65 0,0-2 10 0,0-3-161 16,0-1-66-16,0-5 27 0,0-3-252 15,0-2 29-15,0-8 39 0,0 7 37 0,6-7 18 16,-6 0 36-16,11 9 43 0,-9-9-4 16,2 0 43-16,-2 0 15 0,2-2 41 0</inkml:trace>
  <inkml:trace contextRef="#ctx0" brushRef="#br0" timeOffset="100140">5530 10090 666 0,'0'0'315'0,"0"0"-31"15,0 0 2-15,0 0-35 0,-21 9-19 0,23-4-5 16,0 0-10-16,5 7-28 0,0-1-10 16,1-3-19-16,3 1 26 0,3-3-29 15,1-2 10-15,-1-3-23 0,-7-1-31 0,6 0-1 16,3 0-8-16,1 0-13 0,22-16-12 0,-19 9-12 15,-2-1 5-15,0-1-14 0,0-2-2 16,-5 0-11-16,-2-1-8 0,-2 0-8 0,-2-2-11 16,-1 2 12-16,-5 0 5 0,0 1 8 0,-1 11-14 15,0-13-8-15,-13-12 12 0,0 14-11 16,0 0 3-16,-6 4-14 0,2 2 0 0,-3 3 0 16,-1 0 8-16,10 2-12 0,-7 0 1 0,-22 12-8 15,17-5 13-15,1 5-17 0,-3-1 19 16,6 4-3-16,1 0-8 0,0 1 17 0,1 3 9 15,4 0 2-15,1 5 26 0,1-1-2 0,3 2 1 16,2 4 5-16,3-2 1 0,3-15 2 16,0 7-18-16,17 22-10 0,-3-19 5 0,3-5 5 15,6-2-23-15,2-4-17 0,3-1-31 0,0-3-48 16,4-3 8-16,3-3-166 0,-19-1-92 16,13 0 27-16,4 0-231 0,6 0 24 0,36-13 38 15,-37 9 43-15,0-1 11 0,-1 1 68 0,-2-2 8 16,1 2 23-16,-1-2 18 0,1 0 4 0</inkml:trace>
  <inkml:trace contextRef="#ctx0" brushRef="#br0" timeOffset="100384.15">6335 10165 996 0,'-11'0'390'0,"4"-1"-51"0,-1-1 25 16,3 4-30-16,1-5-14 0,0 3-11 0,0-1-33 15,2 1-13-15,1 0-8 0,1 0-24 16,2 0-27-16,3-1-32 0,3 0-2 0,14 0-31 16,-9 1-17-16,6 0-32 0,30-8-51 15,-21 6-35-15,0-2-2 0,-2 1-181 16,-3-1-93-16,-2 3 26 0,0-3-260 0,-5 0-8 16,-6 2 64-16,-2 2 44 0,-1 0 0 0,-7 0 54 15,-2 4 23-15,-1-2 18 0,-2-1 37 16,-1 2 10-16</inkml:trace>
  <inkml:trace contextRef="#ctx0" brushRef="#br0" timeOffset="100587.69">6294 10290 1114 0,'-5'4'345'0,"1"-1"-3"0,1 0 4 0,2 1-1 16,1 0-14-16,0 2-29 0,2-2-4 0,7 6-20 15,5 0-38-15,0-4-29 0,7 2-20 16,0-3-15-16,3-1-20 0,2-1-21 0,1-3-27 15,0 1-59-15,2 1-56 0,-16-2-31 0,10 0 3 16,3 0-207-16,27-14 23 0,-26 11-307 16,-2 0 25-16,-2-1 70 0,-2 0 21 0,-2-2 17 15,-1 1 40-15,-2 5 31 0,0-6 10 16,2-2 22-16,1 2-17 0</inkml:trace>
  <inkml:trace contextRef="#ctx0" brushRef="#br0" timeOffset="101100.55">7095 10120 719 0,'-3'-5'365'0,"-4"2"-59"0,2-2-7 15,0 1-11-15,1 1-36 0,0 2 14 0,0-1-9 16,1-2-3-16,0 2-27 0,-1 0-6 15,2 2-30-15,1-3-5 0,-1 1-26 16,2 1-9-16,-2 0-20 0,2 0-5 0,2 0-19 16,2 0-8-16,1 0-7 0,5 1-16 0,13 1-5 15,-12-1-5-15,9 0-11 0,25 10 0 0,-17-7-9 16,0 1 4-16,1-1-7 0,-3 1-8 16,-1-3-4-16,-1 1-2 0,-2-2 2 0,-2 1-11 15,-5-1 2-15,-15 0-7 0,15 0-16 0,-3 0 0 16,10-12-2-16,-16 8 0 0,-1-1 4 15,-2 1-18-15,0-2 10 0,-2 2 5 0,-1-1-4 16,1 0 1-16,-2 0-8 0,1 5 13 0,0 0-13 16,0-6 1-16,0 6 6 0,-9-12 15 15,5 10-5-15,0 3 26 0,0 1 7 0,-7 7 5 16,0 6 27-16,0 4-6 0,0 4 21 16,1 3-9-16,-1-1 11 0,2 3-22 0,1 1 21 15,-1 1-19-15,-1-1 2 0,2-3-22 0,-1 0 21 16,2-1-29-16,-3-1-18 0,3 1-14 15,-1-4-29-15,-2-2-35 0,5-3-37 0,-1-3-53 16,3-3 14-16,-1-2-160 0,-1-4 26 16,3 1-320-16,-3-4 39 0,2 0 67 0,-1-1 18 15,0 1 41-15,4-1 26 0,0 0 53 0,-9 0 29 16,2 0 5-16,-7 0 21 0,-14-10 13 16,5 8 0-16</inkml:trace>
  <inkml:trace contextRef="#ctx0" brushRef="#br0" timeOffset="101586.34">5014 9862 267 0,'-13'-12'247'0,"1"0"-17"0,3 2-31 16,-2 1 4-16,0 5-15 0,5-2-1 15,0 3-7-15,4-2 10 0,-3 3-13 0,5 2 0 16,0 0 9-16,-13 21-5 0,6-2-20 16,2 6 52-16,-1 1-21 0,1 5 7 0,0-1-11 15,1 8 16-15,0 1-7 0,0 5-12 0,0 2-5 16,0 0-22-16,1 4 0 0,-3-5-12 16,-1 3-21-16,1-2-14 0,1 2-2 0,-2-2-20 15,0-3-9-15,2-1-15 0,3-4 2 0,-1-5-21 16,0-3-32-16,0-1-15 0,0-4-19 0,2-4-17 15,0-9-33-15,1-12 7 0,0 0-171 16,7 10-94-16,-3-15 30 0,5-7-230 0,0-3 52 16,-3-5 29-16,-1-1 12 0,1-4 40 15,-4 3 32-15,-1-1 15 0,0-3 35 0,2-4 8 16,-1-1 16-16</inkml:trace>
  <inkml:trace contextRef="#ctx0" brushRef="#br0" timeOffset="102685.77">4911 9743 799 0,'-1'-7'312'0,"2"2"-45"16,-1 0 17-16,2-2-56 0,-1 2 13 15,0-1-46-15,4-8-4 0,1 5-18 0,3-3-9 16,-1 0-26-16,2 4 12 0,3-2-14 0,1 2-16 15,2-1-13-15,1 2 11 0,3 2-5 16,-1 1 3-16,5 1 0 0,1-2-7 0,3 5-5 16,4-1-8-16,3 0-18 0,0-1 11 0,4 2-16 15,5-1 0-15,4-2-2 0,2 3-11 16,3-1-6-16,-24 1-4 0,15 0 1 0,9 0 7 16,67 13 0-16,-47-9-3 0,3 1 8 15,6 2-8-15,1-2 8 0,4 4-4 0,3 0-1 16,4 2-1-16,6 1 0 0,4 0 6 0,0 0-10 15,0 0-16-15,-1 0 11 0,1 3-18 16,0-6 12-16,-1 1-4 0,-2 0-7 0,-3-2-1 16,-1 0-11-16,-4-1 3 0,-7-1-6 15,-5-1 7-15,-10 0-13 0,-5-1-1 0,-8-1 8 16,-6-3-14-16,-7 2-4 0,-6-1 1 16,-4-1 5-16,2 0 9 0,-8 1-7 0,-17-1 15 15,4 0-5-15,1 0-2 0,-4 0-15 0,-2 0 17 16,-1 0-10-16,-4 0-4 0,2-11 6 15,-7 10-7-15,-3-1-6 0,1 0 4 0,0 1-6 16,-1-1 9-16,0 1 2 0,1 0-1 0,0 1 1 16,-1-3-1-16,0 2-10 0,1 0-4 15,0-2 18-15,-1 2 0 0,0 0-19 0,1-1 20 16,0 2-21-16,-2 0 15 0,1 3-12 0,0-1 3 16,-1 2 3-16,-4 9 5 0,-1-1 0 15,0 5-1-15,2 4-1 0,1 1 6 16,-1 5-6-16,0-1 11 0,2 4 11 0,-1 5 9 15,2 2 11-15,-1 6 5 0,0 2-13 16,0 1-6-16,-1 0 7 0,0 2 0 0,-2-1-5 16,0 2-4-16,0-4 15 0,-1 2-17 15,-1-3-3-15,2 0 12 0,-1-5-12 0,1-1 13 16,1-3-3-16,-1-5-21 0,2-1 9 0,0 0 5 16,0-3-22-16,-2-6 12 0,3-3-17 15,2 0 6-15,0-6 7 0,1-3-4 0,-1 0-4 16,2-2 15-16,-2-1-24 0,2-2 20 0,-1 1-2 15,1-4 0-15,0 0 7 0,0 0-18 0,0 0 7 16,0 6 1-16,0-6-4 0,0 0 8 16,0 7-12-16,0-7-1 0,0 0 0 0,0 0-4 15,0 0 9-15,0 0 15 0,-10 12-14 0,8-12 0 16,0 0 6-16,0 0-12 0,-1 0-12 0,0 0 8 16,-2 0 0-16,-1 0 18 0,-2 0-22 15,-1 0 13-15,-6 0-4 0,-3 0 2 0,-3 0-4 16,-2 0-2-16,-3 0 5 0,-2 0 9 15,-4 0-16-15,0 0 10 0,-2 0-14 0,-40-4 7 16,32-1-2-16,-6-2 4 0,-2 0 0 0,-12 1-11 16,-8-1 13-16,-5-2 9 0,-3 0-7 15,-4-1 12-15,-8-1-25 0,-2 3 13 0,-6-1 5 16,-9 1-10-16,-2 0-5 0,0 0 4 16,-4 0-3-16,-2-1 2 0,-1 2-4 0,2-1 8 15,0-1-8-15,3 3 5 0,5 0 2 16,4 0 2-16,5-3-3 0,6 5 2 0,5 1-15 15,6 3 5-15,6-3 13 0,7 3 4 0,36 0-3 16,-10 0-5-16,-5 0 0 0,3 0 3 16,1 0-9-16,6 0 14 0,1 0-16 0,3 0 6 15,4 0-9-15,2 0 12 0,-21 9-24 16,27-6-2-16,2-2-2 0,6 1 2 0,3 0-23 16,9-2 13-16,-8 0-18 0,8 0-21 0,-9 0-10 15,9 0-38-15,-8 0-31 0,8 0 14 16,-6 0-156-16,6 0-68 0,0 0 31 0,-8 0-239 15,8 0 43-15,0 0 59 0,-10-10 30 0,9 7 31 16,0 2 33-16,0 1 7 0,0 0 35 16,1 0 23-16,2-3-10 0,1 2 48 0</inkml:trace>
  <inkml:trace contextRef="#ctx0" brushRef="#br0" timeOffset="105244.76">466 12075 789 0,'0'0'319'16,"-14"0"-49"-16,14 0-7 0,0 0 18 15,-27-22-27-15,23 20-25 0,2 2-25 0,-2-3 20 16,1 2-5-16,0-3-14 0,1 0-8 0,-2 0-21 16,1-5 3-16,3 0-11 0,-4-1-6 15,2-1-24-15,4-1-2 0,0-2-19 0,0-4 2 16,5 3-12-16,5 4-32 0,-1-4 5 0,3 2-22 15,3 2 2-15,-1 7-14 0,4 0 3 16,-4 6-6-16,-5-2-9 0,23 17 6 0,-12 3-9 16,-1-3 4-16,-4 10-12 0,-5 2 5 0,-1-1-2 15,-3 4 3-15,-5-3-6 0,0-2 4 16,-3-14 3-16,0 8-3 0,-14 22-4 0,7-21 0 16,-3-2-3-16,-2-1-2 0,-3-3 1 0,-2-4-3 15,0 1-7-15,0-1 4 0,-1-5-7 16,3-4 9-16,1 1-12 0,3-2 17 0,0-4-1 15,1-2-15-15,2-3 0 0,4-1-2 0,1-2-2 16,3-2 4-16,3 1-12 0,1 4-3 16,5 1 1-16,3 3-5 0,1 1 7 0,5 1 0 15,-1 3 5-15,-7-2 1 0,24 8 4 0,-15 0-5 16,1 2-6-16,-1 4 7 0,-1-1-7 16,-3 4 2-16,-2 5 13 0,-1-6-10 0,-5 1 10 15,-1 0-6-15,-6-8-1 0,0 4 8 0,0 0 5 16,0 1-4-16,-24 15 5 0,10-15 4 15,-10 1-2-15,-4-1-2 0,-5-2 4 0,-3 0-5 16,0-3-9-16,-3-1-29 0,1-4-25 0,-1-3-39 16,20-1 11-16,-6 0-82 0,-36-20-58 0,26 4-60 15,10-6 24-15,3-3-257 0,2-1 24 16,3-3 31-16,9 2 4 0,5-2 47 0,1 1 41 16,0 0 32-16,2 15-8 0,23-26 30 15,-10 12 45-15,5 1-38 0</inkml:trace>
  <inkml:trace contextRef="#ctx0" brushRef="#br0" timeOffset="105461.34">597 11567 376 0,'-19'-16'351'0,"-2"3"-41"0,0 3-34 16,-4 3 2-16,0 3-47 0,-4 1-11 0,2 3-5 15,-1 3-6-15,13-3-26 0,-32 11-11 0,18-2-24 16,-3 4 6-16,1 1-20 0,-1 4 29 0,1 0-34 16,-1 4 12-16,3 3-13 0,4 1-5 15,0 8-8-15,1 3 12 0,2 7-12 16,1-2-7-16</inkml:trace>
  <inkml:trace contextRef="#ctx0" brushRef="#br0" timeOffset="105840.85">55 12573 5732 0,'36'42'59'0,"1"-2"15"0,1-4-18 0,-1-4 13 16,-1-5-14-16,0-2-4 0,2 0-17 16,-5-7 12-16,-1-6-5 0,2 2-4 0,2-4-14 15,-2-2 10-15,1-6-17 0,-16-2 8 16,8 0 7-16,42-14-22 0,-27 1 16 0,0 1-23 16,0-5 11-16,0-10 2 0,2-2-12 15,-6 0-2-15,2-2 9 0,-2-3-3 0,-6-2-1 16,0-4-10-16,-3-3-13 0,-8 5 4 0,-2 4-9 15,-6 1 15-15,1-7-17 0,-3 2 0 0,-1-3-5 16,-6-1 15-16,2-30-6 0,-6 41 10 16,0-13-11-16,-22-48 13 0,6 46-1 0,-11 1 3 15,-2 8-8-15,-4 3 7 0,-7 5-13 16,2-2 18-16,-6 5-9 0,-2 5 6 0,0 4 3 16,0 1 3-16,0 2-14 0,2 4 1 15,0 3-3-15,3 2 1 0,5 2-19 0,19 3-18 16,-10 0-5-16,0 0-21 0,-32 14-34 0,36-4 10 15,-1-1-77-15,4 4-33 0,2-1-25 0,0 1-43 16,2-1 24-16,5 0-266 0,1-3 27 16,6 1 53-16,-2 2 27 0,5-5 17 0,1 0 26 15,1-6 25-15,5 11 38 0,-2-8 28 0,8-1-9 16,-3 2 11-16</inkml:trace>
  <inkml:trace contextRef="#ctx0" brushRef="#br0" timeOffset="115745.55">3650 12408 439 0,'0'0'356'0,"0"-17"-54"0,29-8 5 16,-29 17-52-16,0 1-10 0,0-2-24 0,0 9-17 15,0-10-4-15,0-4 6 0,-15-14-24 0,5 14 11 16,2 0-16-16,-1 2-25 0,-1 0 23 16,-1 2-33-16,0 1 1 0,-3 2-16 0,0 2-11 15,1 2-25-15,-4 0-9 0,11 3 5 0,-6 0-17 16,-17 17 15-16,14-3 7 0,-1 4-8 15,3 2 11-15,1 3 11 0,4 1-17 0,2 5 14 16,2 0 2-16,1 1-11 0,3-15-9 16,0 8-4-16,14 25-6 0,-4-25-4 0,2-2-14 15,6-4 0-15,2-5-8 0,3-2-15 16,2-5-32-16,-13-5-13 0,8 0-17 0,23-17-29 16,-19 2-44-16,-4 1-7 0,0-3 10 0,0-4-30 15,-3-2-12-15,-2-2 4 0,2-3-18 0,-4-3 11 16,-4-3-1-16,0-1 7 0,-2-1 4 15,-3-1 20-15,-1-3 7 0,1 2 10 16,-1 3 21-16,-1 2 24 0,-2-4 30 0,0 22 10 16,0-6 21-16,0-1 24 0,0 2-3 0,0 1 51 15,0 5 7-15,0 3 12 0,0 0-11 16,0 5-15-16,0 6 31 0,-11-6 21 0,11 10 11 16,-2 16 8-16,2 9 18 0,0-15 26 15,0 9-7-15,11 38-5 0,-8-22-18 0,4 0 30 16,-1 3-20-16,1-1-14 0,0-1-14 15,0-2-22-15,-1-1-12 0,2-2-43 0,2-1-7 16,1-2-61-16,-2-6-41 0,2-4-40 0,1-1-60 16,0-1 14-16,3-7-156 0,1-5-64 15,-2-7 28-15,5 0-295 0,-8-1 60 0,14-11 40 16,-2 4 55-16,-4-3 30 0,0-4 33 16,3-1 13-16,-2 1 23 0,-2-1 7 0,4 1 55 15,-1-1 16-15,2 3 4 0</inkml:trace>
  <inkml:trace contextRef="#ctx0" brushRef="#br0" timeOffset="115954.61">4405 12332 750 0,'0'0'565'0,"1"0"-82"16,0 1-61-16,-1-1-37 0,2 1-21 0,-1 0-32 16,1 1-3-16,2 0-32 0,2-1-20 0,1 1-46 15,14 3 2-15,-2-4-33 0,4 1-33 16,-1-1-73-16,-10-1-52 0,7 0-61 0,1 0 1 15,3 0-188-15,0 0-57 0,-1 0 24 0,-2 0-284 16,-3 0 19-16,11-9 50 0,-28 9 31 16,6 0 23-16,-6 0 45 0,0 0 34 0,0 0-3 15,7 0 54-15,-1-1 4 0</inkml:trace>
  <inkml:trace contextRef="#ctx0" brushRef="#br0" timeOffset="116171.19">4400 12485 882 0,'-13'6'496'16,"4"1"-43"-16,1-4-36 0,2 4-24 0,1-5-32 16,1 1-34-16,1 0-20 0,3-1-23 15,0 1-22-15,2 1-16 0,4-1-25 0,8 4-24 16,5 0-25-16,-2-2-27 0,6-2-47 16,3 2-47-16,2-5-50 0,1 2-68 0,-13-2 8 15,9 0-158-15,5 0-65 0,2 0 24 0,40-11-265 16,-34 9 22-16,-18 2 41 0,10 0 52 15,5 0 19-15,2 0 26 0,0 0 13 0,2 0 40 16,37 11 31-16,-40-5-3 0</inkml:trace>
  <inkml:trace contextRef="#ctx0" brushRef="#br0" timeOffset="116944.24">5483 12416 649 0,'-2'1'324'0,"1"-1"-44"15,-1 0-19-15,0 1 1 0,1 0-45 16,2 1-1-16,1-1-10 0,1 0-24 0,-1 1 57 16,1-1-12-16,3-1-13 0,1 0-12 15,0 2-18-15,14 0 1 0,2-1-17 0,-4 0-13 16,-8-1-19-16,5 0-7 0,5 0-15 16,2 0-11-16,22-12-11 0,-23 7-6 0,0 1-8 15,-1 0-10-15,-1-3-5 0,-3 0-10 16,-2-1-2-16,-2 0-8 0,-2 0-9 0,-3 3-10 15,-2-2-16-15,-1 1-5 0,-1-3 1 0,-2 3 2 16,-2-2-4-16,0 8-9 0,0-11 6 16,-12-13-5-16,3 11-7 0,0 0 7 0,-5 1-2 15,1 2-11-15,-1-2 17 0,0 4-2 16,-1 1-7-16,-1 0 2 0,-1 3 6 0,-1 1 13 16,-3 3 0-16,1-1-1 0,9 1-1 15,-5 0 8-15,-4 0 11 0,-21 13 2 0,18-7 1 16,3 2 4-16,0 2 3 0,1 1 3 0,1 4 10 15,1 0-3-15,1 0 16 0,2 4-8 16,1 3 9-16,3 0 8 0,2 2-13 0,1 0 13 16,5 0-3-16,2 0-10 0,0-12 10 15,0 4 1-15,20 19-14 0,-6-14-11 0,3-3 2 16,2-3 8-16,2-3-29 0,6-3 7 16,1-1 1-16,3-1-30 0,2-2-25 0,1-2-42 15,3-2-29-15,-20-1-45 0,11 0 15 16,4 0-98-16,1 0-35 0,32-12-35 0,-33 7-56 15,-5 1 31-15,2-2-242 0,-7 2 75 16,-1-3 18-16,-1 1 41 0,-4 0 37 0,1-1 31 16,-1-1 31-16,-1 2 10 0,3-3 37 0,0 2 12 15,3-4 5-15</inkml:trace>
  <inkml:trace contextRef="#ctx0" brushRef="#br0" timeOffset="119117.56">3678 12283 613 0,'0'0'340'0,"0"0"-28"0,24 3-7 0,5 0-26 16,5-1-7-16,10-2-33 0,9 2 30 0,14-2-23 16,10 0-20-16,12 1-12 0,5-1-19 15,-45 0-18-15,25 0-18 0,103-10-15 0,-74 10-14 16,0-1-22-16,-5 1-6 0,-1 0-9 15,-51 0-24-15,17 0-19 0,8 0-47 16,-2 0 2-16,-5 0-58 0,-6 0-36 0,-6 0-5 16,-6 0 12-16,-5 0-16 0,-8 0-8 0,-7 0-12 15,-9 0-41-15,-8 0-23 0,-6-7 17 0,-20 4-164 16,-9-1-99-16,-7-1 22 0,-1 1 46 0,-8 1 33 16,-7-3 5-16,-8 2 16 0,-9 0 18 15,-5 1 6-15</inkml:trace>
  <inkml:trace contextRef="#ctx0" brushRef="#br0" timeOffset="119334.64">4163 12243 383 0,'-31'0'449'0,"-11"0"-47"16,-2 0-74-16,3 0-51 0,5 0-25 0,-28 12-14 15,45-5-28-15,14 0 38 0,9 0-22 16,13 7 2-16,8-1-23 0,19 1 0 0,10 0-17 16,16-1 3-16,10 2-8 0,6 0-20 15,5-2-19-15,3 0-11 0,1-2-20 0,0 0-4 16,0-1-12-16,-3-1-31 0,-4-2-43 0,-6 0-44 15,-1-4-25-15,0 2 4 0,-9-1-146 0,-6-3-52 16,-34-1 24-16,15 0-290 0,5 0 29 16,-1 0 25-16,49-13 43 0,-60 6 22 0,2 0 26 15,-2-1 22-15,-1 1 39 0,2 0 27 16,2 0 8-16</inkml:trace>
  <inkml:trace contextRef="#ctx0" brushRef="#br0" timeOffset="119871.6">7151 12165 766 0,'3'-7'351'0,"5"-8"-40"15,-4 8 13-15,-4-3-36 0,-2 2-38 0,2 1 12 16,-18-16-18-16,6 7-10 0,-6 5-17 16,-2-2-2-16,-2 2-15 0,-2 0-6 0,-2 7-5 15,0-3-14-15,-3 7 0 0,14 0-8 16,-26 11-13-16,16 0 3 0,1 6 0 0,1 1 0 16,1 3-14-16,4 3-4 0,-1 2 2 15,7-1-27-15,3 2-8 0,3 0-13 0,3 2-10 16,3-15-1-16,0 5-1 0,20 22-18 15,-5-24-7-15,2-3-25 0,3-4-33 16,2-7-22-16,3-3-30 0,-11 0-47 0,4 0-31 16,30-18-15-16,-24 8 14 0,2-6-82 0,-4-1-38 15,-1-5-19-15,-2-3-21 0,0-3 27 16,-4-4-220-16,-2 0-3 0,-1-3 26 0,-3 1 30 16,-2-1 18-16,0 4 48 0,-4-1 46 0,1 1 29 15,-4-3 16-15,0 20-10 0</inkml:trace>
  <inkml:trace contextRef="#ctx0" brushRef="#br0" timeOffset="120099.71">7140 11833 461 0,'-6'-23'278'0,"-3"3"-11"15,1 1-19-15,-1 3-13 0,2 4 23 0,1 2-20 16,1 3-21-16,0 3-27 0,1 1 67 16,4 3 13-16,0 0-2 0,0 0 13 0,-20 25-11 15,12-4 3-15,3 7-6 0,5 1-1 0,0-13-26 16,0 8 39-16,11 33-23 0,-4-22 8 16,3-1-27-16,1 3-33 0,4-3-17 0,-2 0-4 15,1-1-37-15,0-1-13 0,1-3-37 16,-3-2-52-16,3-2-4 0,-4-2-96 0,0-2-51 15,0-4-47-15,-2 0 15 0,5-7-163 0,-5 0-73 16,1-5 32-16,-4-3-251 0,1-2 51 16,-7 0 22-16,0 0 59 0,8 0 9 0,4-14 61 15,-3 4 38-15,1-5-27 0,0 1 45 0,3 2 23 16,4-3-13-16,-3 2 66 0</inkml:trace>
  <inkml:trace contextRef="#ctx0" brushRef="#br0" timeOffset="120312.78">7526 12061 261 0,'3'-5'599'0,"0"3"-150"0,0 1-22 16,0 1-40-16,3 2-12 0,5 7-6 15,1 3-35-15,2 5-12 0,0 2-31 0,-1 2-28 16,-2 1-34-16,0 2-10 0,2 0-26 16,-3-1-31-16,1 3-50 0,-1-3-22 0,0-2-44 15,-2 0-46-15,2-7-42 0,-2 1 4 16,-1-3-91-16,-1-7-67 0,0-2-34 0,-6-3 24 15,0 0-298-15,7 0 21 0,9-18 43 0,-10 9 25 16,0-9 40-16,-1 1 20 0,-1-3 38 0,0-2 28 16,1-3-7-16,0-1-21 0</inkml:trace>
  <inkml:trace contextRef="#ctx0" brushRef="#br0" timeOffset="120515.5">7784 12055 1037 0,'-3'-1'375'0,"-1"3"63"16,-7 8-22-16,-3-3-12 0,0 5-20 0,-4 3-19 15,5 1-23-15,-4 1-36 0,3 0-13 0,-4 2-30 16,4 2-26-16,-3 0-25 0,2 1-21 0,-1-3-45 16,0 1-37-16,0 1-53 0,1-4-38 15,1-2-64-15,3-3-31 0,1-1 8 0,0-5-159 16,2-2-66-16,3-1 26 0,0-2-296 16,5-1 67-16,0 0 41 0,0 0 27 0,0 0 54 15,-14-14 10-15,11 10 37 0,-5-8 15 16,3-4 32-16,-3 3-45 0,2-2 33 0</inkml:trace>
  <inkml:trace contextRef="#ctx0" brushRef="#br0" timeOffset="120716.02">7379 12208 312 0,'-2'0'617'16,"-1"-2"-103"-16,2 2-46 0,0 1-23 16,1 0-13-16,2-1-20 0,1 1-41 0,2 1-22 15,3-1-42-15,13 1-18 0,-1 0-37 16,4 1-26-16,1 0-36 0,4-3-46 0,-14 0-63 15,7 0-63-15,7 0-61 0,1 0 5 0,0 0-180 16,2 0-68-16,32-11 25 0,-36 11-280 0,-5-2 31 16,0 2 28-16,-8 0 48 0,-5-1 58 15,-10 1 28-15,9 0 26 0,6 0 30 0,1 0-7 16,2 0 9-16,20 10-20 0</inkml:trace>
  <inkml:trace contextRef="#ctx0" brushRef="#br0" timeOffset="121177.76">8010 12177 406 0,'-2'0'437'0,"0"2"-35"0,1 0-43 0,1 0-48 15,-1 0 11-15,2 0 23 0,0 1-27 0,2 0-11 16,0 0-21-16,1 1-21 0,1-3-34 15,13 5-13-15,-1-2-31 0,-2-1-5 0,6-3-20 16,-11 0-27-16,6 0-9 0,4 0-4 0,25-13-25 16,-23 10-24-16,0-6-2 0,2-2-22 0,-1 1-24 15,-5-1-10-15,-1-3-5 0,-3 1-8 16,-1-3-4-16,-2 3-6 0,-5-1-2 0,-3 4-4 16,-3 10-2-16,0-9 8 0,-13-11 2 15,-1 14-4-15,-1-1 3 0,-5 3-7 0,-4 4 11 16,12 0 3-16,-7 0 22 0,-25 15 7 15,21-6 6-15,3 4 11 0,-1 2 17 0,1 2 26 16,4 2 9-16,1 3 0 0,4 1-2 0,4 0 5 16,2-1 6-16,5 2-18 0,0-13-13 15,12 21-9-15,0-12 22 0,6-3-9 0,2 0-31 16,3-4-4-16,1-2-51 0,6-4-38 0,0-2-39 16,-2-3-69-16,6-2 15 0,-18 0-150 15,6 0-53-15,5 0 30 0,30-14-278 0,-29 7 30 16,-4 0 44-16,-1-1 70 0,1 2 14 0,-6-2 30 15,-1 0 42-15,2-1 15 0,2 1 7 16,2-4 37-16,-3 1-16 0,1 2 52 0</inkml:trace>
  <inkml:trace contextRef="#ctx0" brushRef="#br0" timeOffset="122351.9">9226 11962 609 0,'0'0'379'0,"0"-12"-29"0,0 12-63 16,0 0-34-16,0 0 71 0,0 0 1 15,0 0-8-15,0 0-5 0,33 16-9 0,-29 1-19 16,1-2-18-16,-1 2-14 0,-3 2-11 0,2-5-21 15,0-1-10-15,-1-1-8 0,0-3-28 16,0-2-16-16,-2 0-17 0,1-2-22 0,0-1 9 16,-1 1-14-16,0-3-2 0,0 0-12 15,0-2 12-15,0 0-10 0,0 0-8 0,-8 3-12 16,6-4-13-16,-2-3-7 0,1 1-30 0,-5-9-2 16,2 0-1-16,3-4-28 0,3-2 3 15,0 8-19-15,0-4-10 0,11-19 12 0,-2 18-3 16,6 0 3-16,2 2 7 0,3 2-16 15,3 6 11-15,4 3-8 0,-14 2 24 0,31 10 3 16,-17 3 19-16,-1 2 9 0,-1 0-6 16,-1 3 0-16,-1 1-5 0,-2 1 32 15,-3 0-5-15,-1-1-6 0,-1 0 1 0,-1 0-9 0,-4-3-1 16,-2-2 0-16,1-4-12 0,-4-2 19 16,-1-3 14-16,-3-2-4 0,-2 0-1 15,0-3-2-15,0 0-4 0,-8 1-3 0,6-2-14 16,-1-3 6-16,-7-5-19 0,2-4 2 0,3-2-9 15,-2-3-11-15,2-1-18 0,3 1 13 0,2 7-31 16,0-3 13-16,15-17 19 0,-6 16-13 16,4 3-16-16,1 0 15 0,6 0 9 0,3 5-11 15,2 2 3-15,3 3 1 0,1 2 6 0,-12 0 22 16,5 0 3-16,27 17 15 0,-22-9 2 16,-3 4 2-16,-1-1-8 0,-3 2-1 0,-1 0 9 15,-4 2-6-15,-2 0 0 0,-5-1 2 0,-1-2-17 16,-5-2-24-16,-2-10-19 0,0 7 3 0,0-7-88 15,0 7-38-15,-11 3-48 0,5-7 20 16,1-2-134-16,-2-1-53 0,3-1-69 16,0 1 39-16,1-3-199 0,0 0 30 0,2-2 53 15,2 1 25-15,2-1 72 0,9-10 32 0,0 3 12 16,4-4 23-16,-1 4 10 0,-1-3 41 0,2 2 31 16,0 2-2-16</inkml:trace>
  <inkml:trace contextRef="#ctx0" brushRef="#br0" timeOffset="122658.22">10179 11981 704 0,'1'1'391'0,"1"1"-61"15,1 3 65-15,-3-1 1 0,0 3-5 0,1 1-6 16,-1-1-20-16,0 3-30 0,5 16-3 16,0-9-34-16,-2 0-23 0,2-2-16 15,2-3-28-15,3 2-24 0,1-5-23 0,3-1-8 16,1 0-19-16,0-6-16 0,3 3-16 0,-2-5-12 16,-6 0-12-16,4 0-62 0,4 0-14 0,18-15-38 15,-17 9 4-15,-1-2-16 0,-1-2-14 0,0 0-16 16,-2-3 9-16,-4 0-4 0,-2-2 1 15,-2-2-6-15,-4 0 13 0,-1 1-1 16,-2 16 0-16,0-13 1 0,-12-9 10 0,-2 15 0 16,-1 0 6-16,-6 4-7 0,-1 2 12 0,10 1-1 15,-7 0 4-15,-23 11-19 0,18-5 1 16,2 3-24-16,2 0-26 0,3-1 9 0,1 2-120 16,5-6-50-16,0 4-40 0,7-2 28 0,3-2-249 15,1-4 22-15,0 0 25 0,21 15 64 0,-1-8 8 16,9-1 28-16,2-1 43 0,1-2 17 15,1 4-16-15,6-2 41 0</inkml:trace>
  <inkml:trace contextRef="#ctx0" brushRef="#br0" timeOffset="123163.56">10811 12074 978 0,'5'-8'351'16,"-3"1"-47"-16,-1-1 68 0,-1 1-13 0,-1 0-9 15,1-1-8-15,-12-14-27 0,3 6-21 16,-2 4-9-16,0 2-26 0,-4 1-19 0,2 1-2 15,-4 4-19-15,0 0-33 0,-2 4-15 16,10 0 2-16,-17 11-26 0,8-1-15 0,1 3 19 16,3 0-14-16,1 4-15 0,2 0-17 15,1 0-10-15,5-1-9 0,4 2-18 0,1-9-7 16,0 2-37-16,14 14-3 0,-3-13-28 0,1-4-15 16,3-1-14-16,-1-2-27 0,1-3-31 15,-9-2-23-15,8 0-35 0,21-12 14 0,-15 4-51 16,0-4 3-16,-3-2-38 0,-1-3 3 0,-2-3-28 15,-2-2-23-15,0-2-14 0,2 0 28 0,-4-2-135 16,-1 0-58-16,0-1 24 0,-1-1 48 16,-2 1 47-16,-1-1 133 0,-2 0 17 0,1 2 248 15,-4-1 57-15,0 5 22 0,0 11 21 16,0-5 24-16,0-1-14 0,0 3 18 0,-14-8-22 16,8 8 30-16,3 6 6 0,0 1-3 0,0 2-1 15,0 3-15-15,-1-1 2 0,0 3 1 0,2 1-1 16,-2 3 8-16,-2 8-21 0,-1 4 9 15,2 5-5-15,3 5-21 0,1 4-16 0,0 3-15 16,1-16 63-16,0 7-20 0,0 5 1 16,15 34-24-16,-8-29-13 0,0-2-22 0,2-1 4 15,0-3-32-15,-1-1-24 0,0-2-37 0,4-4-2 16,-3 1-80-16,4-5-52 0,-1-2-63 16,4-4 15-16,-1-6-155 0,3 0-76 0,1-5 33 15,-7 0-264-15,5 0 38 0,4 0 46 0,24-16 65 16,-21 6 45-16,1 2 22 0,0-3 41 15,5-2 36-15,2 5 11 0,1-6 22 0,5 5 21 16,-1 4-11-16</inkml:trace>
  <inkml:trace contextRef="#ctx0" brushRef="#br0" timeOffset="124098.09">11917 11916 1011 0,'0'0'350'0,"0"0"-45"16,0 0 9-16,-8-20 12 0,-9 22-25 15,7-2-2-15,-16 9-12 0,7-3-6 0,-1 6-23 16,3 1 10-16,-1 5-19 0,4 2-2 16,2 3 0-16,2 0-12 0,3-2-24 0,3 2-17 15,3-1-20-15,1-12-9 0,0 6-10 0,19 16-16 16,-7-18-13-16,4-2 5 0,3-3-38 15,1-3-4-15,5-4-8 0,-12-2-29 0,7 0-41 16,31-11-3-16,-24 1-28 0,-1-3 1 16,0-5-13-16,-2-1-3 0,-1-2-9 0,-1-1-6 15,-4-2 1-15,-1-2-2 0,-5 1-12 16,-2 1 9-16,-6-5-6 0,-2 3 8 0,-2 13 12 16,-14-20 5-16,3 13-3 0,-5 9-3 0,-5 1 20 15,-4 5-2-15,-1 2 9 0,-3 3 0 0,16 0 7 16,-31 10 3-16,16-3-5 0,2 3-19 15,3 0-25-15,0 2-50 0,4 0 10 0,2 2-104 16,8-2-21-16,-3-2-13 0,6-3-35 16,6-7 25-16,0 0-183 0,0 0-43 0,10 12 10 15,-3-12 19-15,-1 0 57 0,0-2 26 0,12-3 3 16,-2-5 35-16,-4 1 35 0,5-4 4 16</inkml:trace>
  <inkml:trace contextRef="#ctx0" brushRef="#br0" timeOffset="124325.65">11997 11682 1038 0,'0'0'374'0,"-1"4"88"0,-1 3-14 16,-3 12 5-16,0 8-10 0,-1 2-56 0,-2 0 16 15,1 4 4-15,-1 4-41 0,-1 0-20 16,3 2-36-16,1 2-23 0,-5 2-43 0,5-2-23 16,-5-2-44-16,5-3-33 0,1-6-64 0,2 1-8 15,-1 0-71-15,1-8-42 0,2-2-41 0,-2-7-44 16,2-6 13-16,-1-4-182 0,2-4-42 15,2-3 32-15,2-1-287 0,3-9 27 0,1-3 53 16,2-3 51-16,0-1-5 0,3-4 77 16,-2 4 23-16,6-1 15 0,4-1 23 0,5-1 66 15,8 0-21-15,1 3 20 0</inkml:trace>
  <inkml:trace contextRef="#ctx0" brushRef="#br0" timeOffset="124689.11">12484 11921 265 0,'8'4'491'15,"-3"1"41"-15,3 9-34 0,-2-1-23 0,-1 3-37 16,-2 2-29-16,1-1-48 0,-3 0-23 0,-1-2-44 16,0-9-21-16,0 3-20 0,0-1-34 15,0 0-27-15,0-1-12 0,0 0-24 16,0 0-3-16,0-7-20 0,0 8 1 0,0-8-39 16,0 5-27-16,0-5-28 0,-4 7-38 0,8-9-6 15,-1 0-13-15,7-9-20 0,1-3-12 0,3-3-13 16,1-2-7-16,-1 1-2 0,3-1 3 15,3 3 7-15,0 1 18 0,-1-2-13 16,-1 5 25-16,0 2 20 0,0 5 20 0,-4 2 18 16,-2 3 18-16,-5 0 23 0,16 16 32 0,-9 2 15 15,-3 2 4-15,-2 2 7 0,-3-1-14 16,-1 1-13-16,-1 0 12 0,-2-2-20 0,-1 1 3 16,-1-13-10-16,0 4-74 0,0 0-34 15,0-3-45-15,0-1-59 0,-15 4-35 16,10-11 16-16,1-2-171 0,0 1-76 0,0-3 35 0,-5-8-217 15,1 0 63-15,2-5 28 0,0 0 28 16,-2-2 27-16,4-3 16 0,1-2 63 0,3 1 21 16,-4-4 17-16,2 4 23 0,0-2 26 0</inkml:trace>
  <inkml:trace contextRef="#ctx0" brushRef="#br0" timeOffset="124938.78">12614 11725 1104 0,'-18'-6'452'0,"-2"6"-29"15,9 0-28-15,-7 0-20 0,-2 0-14 0,-24 15-36 16,19-4-14-16,4 2-11 0,0 4-12 16,0 2-7-16,0 4-36 0,-1 6-10 0,3 0-27 15,-1 2 23-15,2 1-48 0,5 3-18 0,0 2-13 16,4-1-3-16,2 1-24 0,2-4-31 16,5 2-9-16,0-19-78 0,0 8-45 0,21 28-37 15,-5-28-51-15,0 0 11 0,5-5-124 16,0-4-45-16,5-1-48 0,-2-5 29 0,3-2-282 15,0 1 60-15,2-3 37 0,-13-5 36 0,4 0 24 16,4 0 47-16,27-20 35 0,-28 9 7 0,-3-4-4 16,1-3 15-16,-3-3 68 0</inkml:trace>
  <inkml:trace contextRef="#ctx0" brushRef="#br0" timeOffset="125188.88">12973 11746 764 0,'20'-9'353'16,"-3"6"-32"-16,-7 3-12 0,19 10-39 0,-8 1 69 16,-4 5 8-16,0 2-16 0,0 7-16 0,-1 1-1 15,-2 7-17-15,-1 1-14 0,-4 1-20 0,-3 2-31 16,-4-3-30-16,-2-16-8 0,0 7-39 16,-12 33-28-16,1-29-56 0,-2-2-36 15,-1-5-48-15,-4 0-59 0,1-3 8 0,-3-5-158 16,0-1 19-16,1-4-356 0,3-5 38 15,4-1 46-15,3-3 0 0,9 0 61 16,0 0 55-16,-3-9-22 0,16-1 30 0,1-2 35 16,9 0 24-16,4 0 47 0</inkml:trace>
  <inkml:trace contextRef="#ctx0" brushRef="#br0" timeOffset="125445.57">13765 11964 1397 0,'0'-4'536'0,"-2"1"-46"16,2-1-55-16,0 1-38 0,4 0-30 16,2 0-47-16,7-3-20 0,1 3-36 0,5-2-22 15,3 3-43-15,2 0-20 0,-2-2-51 0,3 3-54 16,-11 1-84-16,3 0 2 15,3 0-226-15,2 0-99 0,-3 0 30 0,18 14-231 16,-28-8 17-16,-3 0 65 0,-2 4 58 0,-4-3 25 16,0-7 5-16,0 12 35 0,-13 15 37 0,1-13 8 15,0 0 4-15</inkml:trace>
  <inkml:trace contextRef="#ctx0" brushRef="#br0" timeOffset="125641.59">13802 12175 1400 0,'-7'0'596'0,"2"4"-44"0,1-2-55 15,2 1-63-15,0-1 23 0,4-1-36 0,-2 1-30 16,4 0-44-16,1-2-37 0,4 1-26 16,11 1-45-16,2 1-36 0,2-3-31 0,1 1-18 15,-1 2-154-15,2-3-65 0,-14 0-100 0,5 0 16 16,6 0-203-16,-3 0 31 0,0 0-271 0,1 0 13 16,-1 0 72-16,-5 0 39 0,0 0 22 15,2 0 54-15,0 0 5 0,-3 0 34 0,-1 0-12 16,2 0 62-16,21-10 41 0,-11 3-9 15</inkml:trace>
  <inkml:trace contextRef="#ctx0" brushRef="#br0" timeOffset="125870.2">14580 11896 613 0,'17'-17'670'0,"-1"5"-82"16,-2-1-80-16,-8 6-47 0,1 7-49 15,-7 0-50-15,0 0 67 0,4 13-26 0,-6 7-7 16,2-9-34-16,-13 28-25 0,9-10-33 0,-6-2-31 15,2 5-27-15,-1 0-29 0,0 0-54 16,-1-2-57-16,0 1-63 0,0-2-4 0,-1 0-182 16,-2-2 13-16,1-3-247 0,1 0 34 15,-4-2-323-15,1-2 80 0,-3-2 41 0,3 0 16 16,0-4 77-16,-6-2 33 0,-1-2 54 16,4-3-9-16,5-3 41 0,-7-3 5 0,0 2-3 15,8-3 76-15,-7 0 2 0</inkml:trace>
  <inkml:trace contextRef="#ctx0" brushRef="#br0" timeOffset="128370.63">6898 13266 804 0,'14'0'334'0,"-14"0"9"15,0 0-49-15,13 0-26 0,-13 0-33 16,20 0 10-16,-17-3 8 0,0-2-37 0,-1 1-1 16,-1-1-7-16,0-2-8 0,0-1-12 15,-1 3-17-15,0-4-9 0,0-4 0 0,-15-18-18 16,7 17-5-16,-3-1-1 0,-3 5-11 16,-3 3-4-16,-1-2-11 0,-2 7-21 15,8 2-7-15,-3 0 9 0,-20 15-23 0,11-2 8 0,4 2 5 16,2 3-9-16,-1 4 5 0,3 1 9 15,0 6-6-15,5-1-5 0,-1 2-17 0,5-1 6 16,4 0-14-16,3-15-3 0,0 8 3 0,13 27-8 16,-2-25-15-16,1-7 7 0,3-3 2 15,2-6-6-15,2-6-30 0,-9-2-15 0,6 0-24 16,20-16-17-16,-17 3-5 0,1-2-21 16,-2-4-2-16,-4-1-25 0,3-3-8 0,-5-2-11 15,-1-4 13-15,2-2-40 0,-3-1-9 16,-3-5-3-16,-1-1 20 0,0 3-2 0,-4-4 3 15,3 2 13-15,-4-2 34 0,0 2 49 0,0 4 10 16,1 2 29-16,-2-3 2 0,0 2 49 16,0 6 9-16,1 2 24 0,0 6 24 0,-1 2 11 15,1 8-4-15,-1-1-23 0,0 3 1 16,0 0-12-16,0 3 2 0,0 3 16 0,0 0 19 16,1 12 6-16,0 12 19 0,3 5-14 15,-1 0 36-15,1 8-2 0,1 1 22 0,-1 5-15 0,-2 2-18 16,1 0-24-16,2 0 0 0,-1-2-19 15,1 0-11-15,2-4-23 0,2-2-21 0,-3-1-6 16,4-3-86-16,-1-4-38 0,1-4-42 16,-1-4-54-16,0-1 17 0,1-6-128 0,1-2-55 15,0-9-50-15,-11-3 34 0,10 0-223 0,5 0 28 16,16-15 64-16,-16 5 27 0,3 1 46 0,1 2 24 16,-2-4 47-16,3 0-24 0,0-3 67 15,3 4-23-15,-2 2 24 0</inkml:trace>
  <inkml:trace contextRef="#ctx0" brushRef="#br0" timeOffset="128671.79">7615 13167 1426 0,'0'-5'482'0,"1"0"-54"0,-1 1-42 15,0 1-19-15,1 1-49 0,-1 1-22 0,0 1-16 16,0 3-2-16,1 1-14 0,4 9-3 15,0 4-22-15,2 2-27 0,-2 0 15 0,3 4-36 16,1-2 1-16,3 0-14 0,-2 0-10 16,1 1-44-16,1-2 16 0,-1 0-36 0,-5-3-3 15,4 0-25-15,-3-3-14 0,2 3-5 0,-2-5-69 16,-1-2-26-16,-3-3-47 0,0-2-36 0,-1-2-26 16,-1-1-37-16,0 0 20 0,0-2-136 15,-1 0-35-15,0 0 31 0,2-8-214 0,-2 2-20 16,0 0 37-16,-1-2 33 0,1-10 48 15,0 6 17-15,0-4 36 0,0-2 38 0,0-2-12 16,0-1 18-16,0 1 15 0,0-1 31 0</inkml:trace>
  <inkml:trace contextRef="#ctx0" brushRef="#br0" timeOffset="128865.8">7770 13246 483 0,'0'-17'391'15,"0"2"-3"-15,0 3-57 0,0 1 73 0,0 2-17 16,0 3-5-16,6-6-16 0,-5 9-30 0,-1-1-24 16,0 2-19-16,0 1-11 0,0 1-7 15,-2 2-16-15,0 4-28 0,-6 11 16 0,-3 2-16 16,0 5-18-16,-1-2-18 0,-1 0-31 0,1-1-7 15,-5 0-20-15,3 0-15 0,-1-1-61 0,2 3-8 16,1-4-86-16,2-3-49 0,1-2-41 16,0-5-49-16,2-2 16 0,2-3-159 0,1-3 28 15,1-1-328-15,3 0 46 0,0 0 50 0,0 0 43 16,0 0 10-16,-12-12 55 0,11 11 39 0,-6-2-16 16,2 2 72-16,-2-1 14 0,1 2 26 15,0 0 4-15</inkml:trace>
  <inkml:trace contextRef="#ctx0" brushRef="#br0" timeOffset="129055.81">7464 13435 1456 0,'-4'1'574'0,"2"0"-67"0,0 0-47 15,0-1-69-15,5-1-2 0,1 1-47 0,1-1-35 16,16-2-31-16,-9 3-28 0,28-8-27 0,-9 2-35 16,-1 0-37-16,2 0-74 0,-1 0-51 15,0-1-82-15,-1 2 5 0,-1-2-155 16,-2 0-77-16,1-1 28 0,-2-1-294 0,-2-1 43 15,-3 3 38-15,-5-2 44 0,-2-1 21 0,-2 2 23 16,-2-2 37-16,-2-3 13 0,-1-5 44 0,-1 0-7 16,1-3 18-16</inkml:trace>
  <inkml:trace contextRef="#ctx0" brushRef="#br0" timeOffset="130447.63">8204 13091 329 0,'15'13'350'0,"-15"-13"-46"0,0 0-60 0,0 0-26 16,0 0-39-16,13 0-32 0,-13 0-16 0,22 22-7 15,-18-22 8-15,-1 0-17 0,0 0 2 0,0 2 16 16,1-4-16-16,1 2 9 0,-2 0 15 15,-1-1 19-15,-2 1-23 0,0 0-16 0,0 0 44 16,0 0 2-16,0 0 8 0,7 0-7 16,-7 0-2-16,0 0-1 0,0 0-9 0,0 0-24 15,8-4-6-15,-8 1-1 0,-2-1-19 0,0 1 7 16,1-2-13-16,-1 3-3 0,0-3-9 16,0 2 7-16,0-2-14 0,0 3-5 0,0-3 9 15,2 3-13-15,-1-1-24 0,1 0-11 16,0 3-2-16,0 0 11 0,10-1-6 0,-4 4-19 15,12 3-2-15,1 1 17 0,2 3-20 0,1-3 2 16,2 3-6-16,-1-2-1 0,2-1 0 0,0 0-9 16,-2-3-3-16,-1-3-1 0,0-1-15 15,-11 0-10-15,4 0-12 0,19-12 10 16,-17 4-6-16,-2-1-9 0,-3 1 7 0,-2 0 5 16,-3 0 4-16,-1 3-4 0,-1-2 7 0,-2 2 6 15,-2 2 4-15,1-1-6 0,-2 4 7 0,0 0-4 16,0 0 16-16,0 0 10 0,0 0 2 15,0-6 14-15,0 6-6 0,0 0 8 16,-11-7-1-16,8 9 16 0,1 0 4 0,-1 4 23 16,-4 10 0-16,1 4-3 0,1 2 10 0,-2 5 1 15,0 2 2-15,1 0 0 0,-1 0-7 16,0-1-8-16,1 1-24 0,0-3 6 16,0 0-5-16,-2 0-11 0,2-6-28 0,3-2-1 15,0 0-9-15,1-10-12 0,0-1-46 0,-2-3-33 16,1-1-73-16,1-3 18 0,-1 0-129 15,3 0-71-15,0 0 32 0,0 0-256 0,-9 0 33 16,9 0 48-16,-15-12 42 0,13 8 18 0,-1 0 32 16,0 4 41-16,2-3 11 0,3 3 14 0,2-1 62 15,5 2-52-15</inkml:trace>
  <inkml:trace contextRef="#ctx0" brushRef="#br0" timeOffset="131095.9">9303 13300 832 0,'6'20'505'0,"0"-2"-46"0,-3 2-28 15,-2 3-24-15,1 0-28 0,0 1-28 0,-2-5-22 16,0 1-19-16,0-10-44 0,0 4 2 16,0-1-32-16,0-2-40 0,0 0 8 0,0-3-33 15,0-1-12-15,0-7-15 0,0 0-6 16,-12 10-26-16,10-10-1 0,0-4-37 16,-2-2-38-16,1-9-11 0,2 1-26 0,1 3-33 15,0-7 3-15,0-3-19 0,17-19 3 0,-9 19 7 16,4 4-4-16,1 2 8 0,1 1 4 0,5 5 13 15,-2 2-1-15,0 4 0 0,0 1 17 16,-8 2 8-16,19 12 3 0,-8 0 7 0,-1 2 14 16,1 1-6-16,-3 2 13 0,0 0-21 15,-4 0 19-15,-2 2-10 0,-3-5 3 0,-1 2 5 16,-2-3 6-16,0-5-23 0,-2 2 17 0,-2-5-17 16,0-1 14-16,-1-4 5 0,0 0-23 15,0 0-6-15,0 0 12 0,-10 10 1 0,8-13-13 16,-1 0-10-16,1-1-6 0,0-1-16 15,1-3-5-15,0 1 5 0,3-11-8 0,-2 8 4 16,9-15 7-16,0 10-9 0,1 2 9 0,1 1-3 16,4 2 19-16,0 4-3 0,4 0 18 15,1 6 8-15,2-1 0 0,-11 1 10 0,5 0 24 16,23 13-9-16,-16-4 14 0,-1 3-3 16,-2 3 9-16,-3 0-10 0,-1 1-11 0,-4 1 8 15,-1 0-6-15,-6-2-7 0,-1 2 2 0,-4-5-17 16,0 0-32-16,0-12-11 0,0 7-39 0,0 1-19 15,-15 3-44-15,11-8 13 0,0 0-149 16,-3-3-48-16,1 0-61 0,-8-6 34 0,5 1-223 16,-3-3 49-16,5 0 42 0,3 0 42 15,4 4 11-15,0-3 56 0,16-10 10 0,2 5 11 16,5 2 21-16,2 0 50 0,3 3 1 0</inkml:trace>
  <inkml:trace contextRef="#ctx0" brushRef="#br0" timeOffset="131406.68">10166 13455 1011 0,'2'4'450'0,"0"-1"-10"0,-2 4-22 16,1-1-23-16,-2 2-14 0,-1 12-48 16,2-10 4-16,0 6-32 0,0 1-19 0,0 1-30 15,0 1-16-15,0-4-11 0,0-1-24 16,0 0-27-16,5 12-11 0,1-18-32 0,7 2 5 16,0-5-32-16,5-2-20 0,-2-3-31 15,-6 0-6-15,5 0-39 0,22-15-17 0,-19 6-16 16,4-4 1-16,-5-2-20 0,4 1 0 15,-2-1-9-15,-3-3-14 0,0-2-8 0,-2-2 8 16,-3 1 0-16,1-2-6 0,-4 2 11 0,-4 3 2 16,-4 4 10-16,0 14-7 0,0-8 3 15,-24-8 1-15,8 13 8 0,-5 2-8 16,3 0-3-16,5 1-1 0,-5 0 5 0,-24 14-74 16,23-6-46-16,-1-2-32 0,1 2-51 0,3-1 24 15,9-3-261-15,-1 0 16 0,3-1 42 16,5 1 23-16,0-4 43 0,17 10 15 0,2-4 25 15,8-3 14-15,1 3 7 0,5-2 54 0</inkml:trace>
  <inkml:trace contextRef="#ctx0" brushRef="#br0" timeOffset="131896">10861 13447 774 0,'6'-14'389'15,"-3"2"-61"-15,0 2 86 0,-5 1-44 0,2 9-9 16,0-8-27-16,0 1-19 0,0 7-6 15,-11-15-31-15,7 12-13 0,-2 1-18 0,-1 2 6 16,-13 4-35-16,0 3-9 0,-1 4-28 0,4 1 11 16,-1 3-21-16,-1 3-21 0,4 0-15 15,4 2 4-15,-1 2 6 0,2 0-39 0,4 1-6 16,3 0-4-16,1-5-5 0,2-8-17 16,0 2-4-16,18 12-9 0,-7-14-44 0,3-3-22 0,-4-7-23 15,-4 0-16-15,8 0-24 0,20-14-15 16,-13 1-19-16,1-1-38 0,-1-1-8 15,0-1 14-15,-3-4-76 0,2-1-25 0,-3-4-4 16,-2-1-2-16,-1-3-8 0,1 0-10 0,-2-5 20 16,-1 2 14-16,-2 1 26 0,-5-1 56 15,1 1 22-15,-2 2 50 0,0 2 48 0,-4 11 13 16,0-4 32-16,0-2 39 0,-14-21 10 0,8 26-8 16,-2 2 84-16,3 6 12 0,1 3 7 0,-2 3 19 15,2 3 6-15,0 3 17 0,-3 10-23 16,0 4 50-16,3 9-1 0,-1 2-5 0,1 3 6 15,1 1-1-15,3-14-23 0,0 9-8 16,0 7-21-16,0 4-18 0,0-1-23 0,0 1-21 16,13 33-40-16,-10-38-40 0,2-3-56 0,-1-1 2 15,3-1-90-15,-3-3-62 0,2-4-44 16,-1-5 18-16,-3-6-156 0,1-4-80 0,0-3 37 16,-3-1-235-16,2-1 64 0,-2-1 66 0,0 0 22 15,0 0 33-15,3-13 8 0,-2 8 32 0,5-10 53 16,-1-1 23-16,2 1 14 0,4 0 29 15,6 1-12-15</inkml:trace>
  <inkml:trace contextRef="#ctx0" brushRef="#br0" timeOffset="134763.87">12099 13326 724 0,'13'14'332'0,"-13"-14"-20"0,0 0 14 16,0 13-43-16,0-13 33 0,24 17-18 16,-24-15-23-16,0-2-13 0,0 1-39 0,-2 1-9 15,-1-4-18-15,-2 2-17 0,1-1-20 16,-1-1-4-16,-7-7-21 0,-1-1-16 0,2-2-5 15,1-1-10-15,0-1-22 0,3-2-6 0,3-2-4 16,3-1 1-16,1 10-14 0,0-4-11 16,15-17-1-16,-3 14 1 0,2 4-13 15,4 0-4-15,0 9-7 0,2-2-8 0,-9 5-3 16,21 10 12-16,-12 2-5 0,-1 5 17 0,-3 2 1 16,-2 1 1-16,-2 0 6 0,-1 3 4 15,-2 4 0-15,-3-1-10 0,-4-1 25 0,-2 0-14 16,0-12 8-16,0 5-2 0,-17 23-4 15,6-17 2-15,-4-6 8 0,-2 1-12 0,0-4-10 16,-6-1 0-16,2-2 10 0,-1-1-33 0,-1-1 21 16,-5-1-30-16,2 0 5 0,-6-5-16 15,6 1 1-15,2-2-15 0,1-3 11 0,13 0 0 16,-4 0-4-16,0 0-10 0,-15-13 10 16,22 5 0-16,0 1 4 0,2 1 2 0,4 0-11 15,1 1 1-15,0 5 9 0,0 0 1 16,0-7 6-16,22-6 4 0,-10 9-9 0,-3 2-2 15,9-1 18-15,-11 3-8 0,5 0 9 16,5 0-4-16,18 16-2 0,-16-10-2 0,-2 3 5 16,0-1-4-16,-1 2-23 0,-1-3-27 0,-4 1-31 15,0 0-59-15,-1-2 15 0,-3 0-111 16,-1 0-36-16,-1-4-32 0,0 1 27 0,2-3-193 16,-1 0-47-16,-6 0 19 0,7 0 17 15,0 0 77-15,7 0 13 0,19-10 0 0,-12 0 51 0,1-1 35 16,0-1 2-16,-1-3 10 0</inkml:trace>
  <inkml:trace contextRef="#ctx0" brushRef="#br0" timeOffset="135122.34">12511 13368 625 0,'10'-11'561'0,"-3"2"-55"0,-2 2-61 0,1 4-54 16,-3 1-46-16,-3 1-14 0,0 4-12 0,-2 0-24 16,0 3-10-16,-5 12-6 0,1 1-6 15,-2 5-29-15,4 1-18 0,1 1-25 0,-1-1 10 16,4 1-13-16,0-14-17 0,0 5-9 15,11 24-34-15,-1-21 1 0,3-1-26 0,2-2 1 16,3-7-21-16,3-3-2 0,-1-2-16 16,-2-5 0-16,-8 0-12 0,6 0 4 0,20-15-26 15,-15 2 4-15,-3-3-31 0,-2-1 3 0,-2 0-10 16,0-5-6-16,-1 1 1 0,-2-3-26 0,-3-2-1 16,-1-2 11-16,-3-1-7 0,-2-2-11 0,-2 19 16 15,0-8-12-15,-13-19 0 0,2 22-1 16,-5 3 16-16,-2 2-17 0,-2 6-5 0,-5 2 10 15,-1 4-17-15,14 0 5 0,-27 12-30 16,14-2-12-16,2 0-19 0,1 5-22 0,4-4-37 16,2 2 13-16,5-1-86 0,-1 2-45 0,5-2-17 15,3-2-35-15,1-3 30 0,3-7-237 0,0 0 34 16,0 7 29-16,0-7 60 0,14 14 3 16,-9-11 5-16,13 2 20 0,3-1 58 0,7 0 16 15,4-2 9-15,1-1 40 0</inkml:trace>
  <inkml:trace contextRef="#ctx0" brushRef="#br0" timeOffset="135745.6">13437 13237 679 0,'-1'2'516'0,"-1"-2"-30"0,-1 1-34 0,6 0-23 16,-1 0-30-16,2 1-28 0,3-1-13 0,10 3-29 15,2-3-45-15,6-1-27 0,-13 0-7 16,7 0-35-16,6 0-34 0,0 0-45 16,-3 0-75-16,28-11-62 0,-28 11-85 0,-2-2 7 15,-1-1-229-15,-6 3 27 0,-13 0-250 0,9 0 23 16,-2 0 33-16,-7 0 61 0,10 13-13 16,-14-9 69-16,-4 8 19 0,-1-2 6 0,-4 3 37 15,-1 1 10-15,-3 1-18 0</inkml:trace>
  <inkml:trace contextRef="#ctx0" brushRef="#br0" timeOffset="135950.14">13539 13421 377 0,'-16'8'498'0,"5"-2"3"0,1-1-26 0,0 0-23 16,5-3-39-16,-1 2-6 0,1-2-32 0,3 0-26 15,-1 0-20-15,0 0-29 0,2 1-30 16,2-3 13-16,2 2-36 0,3 1-37 0,12 4-5 16,2-5-22-16,5 4-17 0,3-2-29 15,6-3-15-15,-1 2-106 0,1 0-74 0,0-3-81 16,3 3 15-16,-20-3-188 0,7 0 28 0,4 0-330 15,4 0 35-15,1 0 77 0,-4 0 50 0,-2 0 33 16,-1 0 20-16,-2 0-4 0,-2 0 27 16,-1 0 61-16,1 0 11 0,-5 0 16 0,4 0-29 15</inkml:trace>
  <inkml:trace contextRef="#ctx0" brushRef="#br0" timeOffset="136185.78">14341 13199 650 0,'8'-25'659'0,"-2"-2"-53"0,-2 6-64 16,0 1-69-16,1 5-37 0,-3 6-72 0,2 6-17 16,-1 6-41-16,0 12 49 0,-1 9-20 0,2 6-16 15,-3 5-25-15,0 4-26 0,-1-1-30 16,0-18-36-16,0 11-2 0,0 7-38 0,0-1-49 16,-11 42-73-16,11-42-4 0,-2-1-129 0,-1-4-81 15,1 0 16-15,-2-6-217 0,-1 3 34 16,1-5-300-16,-3-4 61 0,4-3 45 0,-3-4 34 15,-1-4 47-15,3-5 24 0,-4-1 45 0,3-3-7 16,5 0 79-16,-7 0 30 0,-2 0 15 16,-14-22 10-16,12 5 3 0</inkml:trace>
  <inkml:trace contextRef="#ctx0" brushRef="#br0" timeOffset="146640.01">6895 14383 668 0,'0'0'215'0,"0"0"-19"0,0 0-30 0,0 0-7 15,0 0-18-15,0 0-7 0,0 0 11 16,0 0-17-16,0 0-7 0,0 0 3 0,0 0-14 16,0 0-10-16,0 0 8 0,0 0-8 15,0 0-22-15,0 0 10 0,0 0-8 0,0 0 4 16,0 0-3-16,0 0 3 0,0 0-6 0,0 0 12 16,0 0-5-16,0 0-6 0,0 0-23 15,0 0 34-15,0 0-14 0,0 0-6 0,0 0-1 16,0 0-7-16,0 0-7 0,0 0-5 15,0 0 23-15,0 0 2 0,0 0-15 0,0 0 5 16,0 0-14-16,0 0-7 0,0 0-4 0,0 0-4 16,0 0-2-16,0 0-8 0,0 0 6 0,0 0-16 15,0 0 6-15,0 0-2 0,0 0-58 0,0 0-26 16,0 0-42-16,0 0-43 0,0 0-44 16,0-12 16-16,0 12-320 0,0 0 41 15,0 0 32-15,-11-21 53 0,6 18 20 0,1 3 10 16,0-3 29-16,0 1 41 0,1-2-6 0</inkml:trace>
  <inkml:trace contextRef="#ctx0" brushRef="#br0" timeOffset="147233.54">6749 14377 606 0,'-4'2'339'0,"0"-2"-43"16,0 1-4-16,1 1 15 0,0-1-45 0,0 0-33 16,-2-1 41-16,2-2-13 0,0-1-11 0,0 1-29 15,-1 0-17-15,2-2-17 0,-4-8-17 0,4 3-24 16,1 3-16-16,2-2-7 0,-1 8-27 16,0-7-11-16,13-11 14 0,-4 8-19 0,1 5-11 15,-2 5-12-15,1-2-6 0,-9 2-10 16,12 0 9-16,9 11-9 0,-10 2 1 0,-2 3-14 15,-3 2 6-15,-1 2 3 0,0 1-6 0,-4-2-5 16,-1 2 17-16,0-12-12 0,0 7 2 0,0 0-10 16,-17 18-7-16,11-18 2 0,-1-1 7 15,-2-2-3-15,-1-2 3 0,-1 1-4 0,0-3 4 16,1 1-7-16,1-3-4 0,0-4 7 16,2 2-1-16,2-3-6 0,-1-2 5 0,3 1-11 15,-2 0 9-15,1-1-13 0,4 0 9 0,0 0-2 16,0 0-4-16,0 0 0 0,-1-6-2 15,7 3 1-15,0 0-8 0,12-2 9 0,1 4-3 0,-10 1-9 16,6 0 12-16,19 9-12 0,-18-1 8 16,2 1-8-16,-2 2 10 0,-4 2-2 15,-3 0 16-15,-2 0 4 0,-2 1 6 0,-3-1 11 16,-2-2-5-16,0-2 8 0,0 2-11 0,-18 17 8 16,6-15-8-16,-4 1-9 0,-2-1 10 0,-1-1-15 15,-4 0 14-15,0-1-13 0,0-2-1 16,-2-2-17-16,0-3-11 0,2 2 1 15,2-6-18-15,9 0-23 0,-18-10-23 0,16-1-29 16,1-2 10-16,7-2-57 0,0-3-17 0,6 7-32 16,0-4-16-16,14-25-19 0,-2 20-16 15,5 1 23-15,4 1-182 0,3 0-33 0,1 4 4 16,0-2 61-16,3 4 29 0,2 0 2 0,-1 3 30 16,0-1-14-16,4 3 39 0</inkml:trace>
  <inkml:trace contextRef="#ctx0" brushRef="#br0" timeOffset="147478.2">7354 14509 1027 0,'5'0'351'0,"0"0"-48"16,-1 3 80-16,1 1 0 0,6 6-19 0,0 5-18 16,-1 2-34-16,0 2-15 0,2 4-25 15,0-3-16-15,-1 3-33 0,-1 1-17 16,-1 0-41-16,2-2 1 0,-1-1-12 0,-3 2-26 15,0-5-33-15,1-2-38 0,-4-5-55 0,0-2-39 16,-2-2-39-16,1-1 8 0,-1-4-142 16,-2-2-110-16,0 0 30 0,0 0-272 0,0 0 72 15,4-11 36-15,-4 4 29 0,0 0 46 0,-1-12-11 16,1 7 49-16,0-4 36 0,0-4 35 16,0-2 7-16</inkml:trace>
  <inkml:trace contextRef="#ctx0" brushRef="#br0" timeOffset="147646.21">7530 14527 748 0,'0'-7'476'0,"0"7"-61"0,-5-5-10 16,2 8-25-16,-8 8-39 0,-1 5-14 16,-1 4-40-16,0 1-26 0,0-3-27 0,-1 6-21 15,1-2-32-15,-1-1-36 0,1-2-59 16,1-1-82-16,2-1-1 0,2-5-139 0,-2-3-57 16,3-1 19-16,1-5-317 0,0-2 28 15,6-1 10-15,0 0 32 0,0 0 53 0,0 0 27 16,-14-15 13-16,11 9 39 0,-1-9 0 0</inkml:trace>
  <inkml:trace contextRef="#ctx0" brushRef="#br0" timeOffset="147846.75">7309 14626 874 0,'-1'-3'409'16,"0"-1"9"-16,0 1-36 0,0 1-11 0,1-1-42 16,-1 1-24-16,1 1-26 0,2 0-3 0,1 1-8 15,2 1-19-15,2 0-26 0,13 1-14 16,-9-2-14-16,25 9-38 0,-8-6-2 0,2 0-35 15,-1-3-52-15,0 0-62 0,2 1-66 16,2 1 6-16,-17-2-184 0,8 0-82 0,6 0 30 16,2 0-231-16,1 0 34 0,35-11 56 0,-38 8 18 15,3 1 37-15,-3 1 43 0,-1 0 20 16,-4-3 26-16,1 4-17 0,-14 0-12 0</inkml:trace>
  <inkml:trace contextRef="#ctx0" brushRef="#br0" timeOffset="148271.87">8116 14589 1212 0,'15'0'455'0,"-15"0"-56"15,0 0-39-15,0 0-19 0,0 0-20 16,0 0-13-16,0 0-27 0,0 0-29 0,0 0-35 16,0 0-14-16,0 0-31 0,0-14-13 0,0 14-18 15,5-21-19-15,-14 10-28 0,1 3-8 0,2 3-13 16,2 1 2-16,1 0-18 0,0-1-25 15,1 4-18-15,2 0-9 0,0 1 12 16,0 0-8-16,9-3 1 0,-3 5-4 0,2-2 10 16,9 4-10-16,-8-4 2 0,7 0-6 0,2 0 2 15,17 6 0-15,-15-4 1 0,-9-2-7 0,5 0-17 16,2 0-1-16,20-10-11 0,-19 6-18 0,-2-3-12 16,-2 2 14-16,1-3 2 0,-4 0-11 15,1 2 22-15,-5-1 11 0,-2 2 6 0,-1 4 15 16,-3-1 5-16,0 0 2 0,-2 2 18 0,0 0 18 15,0 0 16-15,-2 22 10 0,-4-3 14 16,-4 4 17-16,0 3-12 0,1-2-7 0,-2 1 3 16,2 2-28-16,-1 1 8 0,-1-1 0 15,2-1-16-15,-1 0-21 0,-1-3-48 0,0-1-52 16,1-1-43-16,5-4 11 0,-2-2-130 0,3-6-63 16,4-3 27-16,-2 1-271 0,2-7 48 0,0 0 37 15,0 0 23-15,14 7 33 0,-7-10 28 16,20 0 20-16,1-4-12 0,1 0 55 0,8-5 41 15,4 0-6-15</inkml:trace>
  <inkml:trace contextRef="#ctx0" brushRef="#br0" timeOffset="148826.34">9352 14599 1125 0,'4'5'443'0,"-2"0"-33"0,-1 1-15 16,0 0-44-16,-2 1-35 0,0 10-14 0,1-9-21 15,0 3-31-15,0 1-17 0,0 1-25 0,-8 13-36 16,5-16-15-16,1-3 12 0,-1-2-33 16,0-1 8-16,1 0-29 0,-2-1-10 0,2-2 4 15,-2 0-18-15,1-2-18 0,1-2 4 16,0-1-33-16,1-1-13 0,1-2-25 0,3-11-3 16,-3 9-9-16,14-18-6 0,-4 10 1 0,3 1 3 15,4 1-1-15,0 5 3 0,1 0 7 0,3 3-10 16,-2 4 1-16,3 1 8 0,-12 2 14 15,5 0 2-15,19 15 0 0,-16-3 5 0,-2 2 2 16,-2 2 15-16,-3 0-15 0,-1 0 18 0,-1 0 5 16,-3 1-7-16,-3-5-4 0,-1-1-6 15,0-2-2-15,-1-2 23 0,0-1-19 0,-1 0-1 16,0-6 16-16,0 0-19 0,0 0 8 0,0 0-3 16,0 0-8-16,-12 11 8 0,9-13-17 15,0-2-12-15,0-2-26 0,3-1-7 0,0 0 2 16,5-10-7-16,2-3-3 0,2 4 12 0,0 0-3 15,3 5 6-15,2 1-1 0,1 3-6 16,2 2 12-16,4 3 10 0,2 2-4 0,-13 0 25 16,8 0-9-16,25 14 9 0,-18-5 6 0,1 0 13 15,-6 2-13-15,1 1 7 0,-2 1 1 16,-4 0 4-16,-2-2-23 0,-3 4 23 0,-5-6-21 16,-2 0 3-16,-3-9-11 0,0 0-20 0,0 8-10 15,0-8-38-15,-12 14-32 0,7-11-44 16,1-1 14-16,-4-1-113 0,-10 0-44 0,-2-1-57 15,12 0 29-15,-3 0-230 0,-12-9 41 16,12 4 29-16,5-1 14 0,5 1 60 0,1 0 58 16,6-1-1-16,11-3 30 0,5 0 21 0,2 0 8 15,5-3 2-15</inkml:trace>
  <inkml:trace contextRef="#ctx0" brushRef="#br0" timeOffset="149111.11">10129 14676 291 0,'1'3'519'16,"0"3"-107"-16,-2 0 19 0,0 2-1 15,1 10-29-15,0-9-20 0,0 4-23 0,0 2-24 16,0 1-25-16,0 1-23 0,0 0-24 0,0-2-21 16,8 9-20-16,-2-10-39 0,1-4 5 15,0-2-35-15,6-1-4 0,2-5-22 0,4 1-30 16,0-3-13-16,-9 0-36 0,19-12-25 0,-6 4-15 16,-3-2-14-16,2-4-19 0,-1 0-12 0,-3-3-26 15,-1 0-2-15,-1-3 10 0,-4-1-19 16,-3 4-1-16,-1-2-6 0,-4 4-8 0,-4 3 11 15,0 12 8-15,0-9-24 0,-21-8 9 0,2 11 9 16,2 5-11-16,1 1-5 0,6 0-17 16,-6 0-13-16,-18 11-11 0,18-5-41 0,0 1-40 15,3-1 18-15,2-1-275 0,5-2-5 16,1 1 83-16,5 0-16 0,0-4 45 0,23 13 30 16,3-8 16-16,5 3 35 0,4-1 17 0</inkml:trace>
  <inkml:trace contextRef="#ctx0" brushRef="#br0" timeOffset="149578.84">10860 14685 707 0,'-3'-9'420'0,"0"5"-47"0,-2-1-48 16,1 0 45-16,-7-2-29 0,-6 2-7 0,2 0-6 16,0 5-25-16,6 0-19 0,-5 0-40 15,-20 13-22-15,18-4-21 0,-1 3-15 0,3 3-2 16,0 2-20-16,5 1-10 0,1 1-21 15,3 1-17-15,4 1 4 0,1-13-14 0,0 4-20 16,13 14-15-16,-4-16-5 0,4 0-32 0,2-4-26 16,-3-5-28-16,-3-1-32 0,2 0-32 15,21-15-19-15,-14 4 9 0,2 0-65 16,-3-5-17-16,0 0-15 0,-1-3-12 0,-1-3-14 16,-1-1-7-16,1-3-9 0,-3-1 20 0,2-4-104 15,-7 0-20-15,2-1 7 0,-2 0 119 0,0 1 18 16,-1 4 204-16,-2-2 51 0,-2 3 14 15,-2 2 47-15,0 18-11 0,0-8 50 0,0 3-30 16,0 1-14-16,0 2 68 0,-12-2-19 0,9 11 14 16,-2 0-4-16,0 2 0 0,3 2 16 15,-4 10-15-15,1 6-4 0,-1 4-5 0,2 1 11 16,0 6 1-16,2-3-10 0,1 5-17 0,1-17-15 16,0 11-6-16,0 2-11 0,0 3-35 15,11 33-12-15,-3-36-59 0,1-2-33 0,0-4-44 16,3 0-43-16,1-5 12 0,9-3-150 15,-1-7-55-15,7-4-60 0,3-3 31 0,1-2-231 16,-18 0 64-16,11 0 28 0,35-16 26 16,-22 3 16-16,5-1 52 0,0-4 23 0,0-3 20 15,4 1 20-15,4-1 12 0,1 4 3 16</inkml:trace>
  <inkml:trace contextRef="#ctx0" brushRef="#br0" timeOffset="150041.57">11965 14636 318 0,'7'-3'594'0,"-1"3"-71"0,-2-3-48 0,-1 1-43 16,0 0-48-16,-1 1-28 0,0-3-42 16,0 1-38-16,-1 1-14 0,0-2-40 0,0-1-26 15,-1-1-19-15,0 0-8 0,1-2-29 16,3-7-5-16,1 1-15 0,0-1-24 0,1 4-8 16,4-3 0-16,2 4-23 0,2 2 8 15,3 3-13-15,-8 5-10 0,5 0-13 0,4 0 4 16,21 14-6-16,-19-3 2 0,-1 2-19 15,-4 5 12-15,1 1-2 0,-5 0-17 0,-4 2 4 16,-1-1 12-16,-6-8 2 0,0 5-6 16,-11 22-11-16,3-19 22 0,-5-1-24 0,-2-2 8 15,-4 2 5-15,-1-5 2 0,-1-1-14 16,-1-2 15-16,0-3-21 0,-1-1 10 0,0-7-8 16,0 3-8-16,12-3-11 0,-6 0 4 15,-1 0-5-15,0 0 4 0,-17-14-11 0,25 10 7 16,0 0-2-16,3 0 2 0,2 1-12 0,2-2-8 15,2 2 6-15,1-2 8 0,2 2 1 0,3 2-4 16,0-2 1-16,1 2 0 0,13 0 15 16,1 0-9-16,-10 1 8 0,5 0-2 0,5 0 3 15,25 15 4-15,-18-7 10 0,-1 0-2 16,0 1-3-16,-2 0-6 0,-1-2-35 0,-3 0-32 16,0-1 6-16,-4-1-120 0,-5-3-57 0,-11-2-53 15,7 0 27-15,0 0-286 0,-7 0 30 0,9 0 62 16,4-10 24-16,-9 6 37 0,14-5 30 15,-1-2 47-15,6 0 13 0,-1-2 7 16,2-2 15-16,1-1 9 0</inkml:trace>
  <inkml:trace contextRef="#ctx0" brushRef="#br0" timeOffset="150362.79">12576 14632 478 0,'3'0'462'0,"2"1"-57"16,-5-1-58-16,0 4 74 0,0 1-35 15,-3 1-10-15,-1 11-5 0,-1 1-28 0,1 1-22 16,-1-1-8-16,2 2-22 0,0-1-28 0,1 1-6 15,2-4-19-15,0-6-19 0,0 1-7 0,10 14-32 16,-5-14 13-16,2 0-26 0,6 1-23 0,1-7-24 16,5-1-9-16,-4-4-20 0,-5 0-18 15,4 0-18-15,19-14-6 0,-13 6-52 0,-2-4-17 16,2-5-27-16,0 0-6 0,-6-2-13 16,1 0-8-16,-2-1-16 0,-1-4 10 0,-4 2-2 15,0 1 11-15,-7 5 14 0,-1 9-2 0,0-3-1 16,-17-8 18-16,1 11-9 0,-2 0 13 15,-2 4 2-15,-4 1-4 0,11 2 14 0,-6 0-4 16,-1 0-20-16,-25 12-25 0,25-8 8 0,0 2-99 16,3-4-67-16,0 3-61 0,6-3 27 15,5 0-273-15,1 2 29 0,4-4 34 16,4 1 35-16,2 2 31 0,16 1 31 0,6-1 27 16,4-1 23-16,8 2 57 0,2-3-9 0,5 2 0 15</inkml:trace>
  <inkml:trace contextRef="#ctx0" brushRef="#br0" timeOffset="150607.54">13467 14682 738 0,'3'0'596'0,"1"0"-58"0,0 1-28 16,0-2-50-16,1 1-49 0,0-3 0 0,4 3-54 15,9-3-40-15,-10 3-21 0,21-5-21 16,-8 2-7-16,4 2-36 0,-2 1-20 0,-10 0-40 15,8 0-6-15,3 0-32 0,30 12-14 0,-29-8-76 16,-1-1-55-16,-1-2-86 0,-2 3 8 16,-8-2-216-16,-1-2 28 0,0 2-326 0,-5-2 8 15,-3 1 84-15,-3-1 20 0,0 2 53 0,-2 0 36 16,-2 0 11-16,-2 0 32 0,-8 5 30 16,-6 0 20-16,-2 0 27 0,-2 0 28 0</inkml:trace>
  <inkml:trace contextRef="#ctx0" brushRef="#br0" timeOffset="150809.07">13505 14832 1486 0,'-2'1'542'0,"2"0"-35"0,1 1-27 0,2 1-62 15,0-1-6-15,2-2-12 0,1 2-27 16,12 5-37-16,0-4-37 0,2 2-30 0,3-1-36 16,2-1-20-16,0-1-58 0,4 1-15 0,1-1-136 15,-1-2-88-15,4 3 8 0,-18-3-219 0,6 0 26 16,5 0-343-16,2 0 24 0,-2 0 69 15,3 0 24-15,-1 0 34 0,1 0 52 0,-2 0 23 16,-1 0 34-16,1 0 11 0,-1 0 35 16,1 0 16-16,19-17 3 0</inkml:trace>
  <inkml:trace contextRef="#ctx0" brushRef="#br0" timeOffset="151011.61">14294 14652 237 0,'2'-5'727'16,"1"2"-154"-16,1 4-16 0,-2 1-53 0,0 3-20 15,2 9-61-15,2 3 22 0,-3 3-27 0,-1 2-37 16,-2 4-24-16,6 0-48 0,-4-2-37 0,2 4-28 16,-3-2-37-16,0-2-88 0,-1-13-10 15,0 6-130-15,0-2-100 0,0 3 10 0,-16 14-238 16,13-20 32-16,-2-3-318 0,3 1 61 0,0-5 64 16,1 1 46-16,1-2 22 0,0-4 41 15,0 0 11-15,0 0 64 0,0 7 6 0,0-7 46 16,0 5 15-16,0-5-12 0</inkml:trace>
  <inkml:trace contextRef="#ctx0" brushRef="#br0" timeOffset="153012.43">8449 16175 813 0,'14'0'353'0,"-14"0"-13"16,0 0-44-16,0 0 10 0,22-12 0 0,-24 5-11 16,1-11-15-16,1 9-17 0,-12-16-6 15,3 8-21-15,-1 3-8 0,-5 2-30 0,-3 0 2 16,-2 1-25-16,-3 10 11 0,12 1-24 15,-7 0-3-15,-22 21-23 0,17-4-3 16,2 5-8-16,2 2-3 0,2 5-17 0,1 0 10 0,5 3-36 16,3-2 6-16,3 0-7 0,4 2-7 15,1-19-5-15,0 8 10 0,19 18-25 16,-7-25 9-16,2-2-20 0,2-8-4 0,-9-4-22 16,5 0-19-16,20-14-22 0,-14 0-13 0,-1-3-13 15,-2 0-4-15,-1-7-12 0,0-2-8 16,1-3-15-16,-2-1-16 0,-1-5-1 15,1-2-11-15,-5 2 13 0,4-8-25 0,0-1 4 16,-2 0 0-16,0 1 28 0,-1 1 35 0,-2 3-19 16,-2 3 26-16,1 3 16 0,-3 2 4 15,-1 1 51-15,-1 3 9 0,0 4 29 0,-1 4 10 16,0 5 2-16,2 4-4 0,-2 2-9 0,0 8 10 16,0 0 15-16,-6-2 16 0,-4 16 2 15,4 8 3-15,0 3 1 0,0 5 22 0,2-2 12 16,-1 8-14-16,3 2 26 0,-2 6 2 0,2-1-6 15,1 0-24-15,0 2 6 0,1 0-26 16,0-25 0-16,0 9-9 0,0 5-8 0,0 0-28 0,12 29-41 16,-8-31 0-16,0-6-87 0,5-5-42 15,-4-6-52-15,1-6-42 0,1-6 20 0,-7-3-158 16,8 0-53-16,16-12 37 0,-7 3-239 0,-1-4 54 16,-2-1 44-16,1-3 55 0,3-1 29 15,-1-1 29-15,0 2-19 0,4 1 22 0,7 0 70 16,2 2 24-16,3 2 0 0</inkml:trace>
  <inkml:trace contextRef="#ctx0" brushRef="#br0" timeOffset="153238.04">8984 16090 951 0,'1'0'550'16,"0"-2"-54"-16,1 1-31 0,-2 1-35 0,0 0-22 16,1 0-54-16,1 0-29 0,-2-1-22 15,2 2-23-15,-1-1-11 0,2 3-29 0,2 0-4 16,0-1-33-16,2 0 4 0,9 5-31 0,0-4-21 15,3 2-13-15,-1-1-15 0,2-1-79 16,1-1-42-16,-3-1-70 0,-1 0-42 0,-4-1 8 16,-1 0-175-16,-12 0-73 0,9 0 30 0,-2 0-273 15,0 0 29-15,-7 0 58 0,0 0 29 16,0 0 31-16,10 4 37 0,-15-2 40 0,2 2-6 16,-9 4 53-16,-4 2 32 0,-1-2 13 15</inkml:trace>
  <inkml:trace contextRef="#ctx0" brushRef="#br0" timeOffset="153423.53">8926 16283 971 0,'-4'3'565'0,"-1"-1"-59"0,3 0-56 15,-1 1-37-15,2-1-42 0,0 0-23 0,3 1-52 16,2-1-12-16,2-1-45 0,11 4-12 0,5-1-36 16,0 0-46-16,0-2-61 0,0 0-62 15,-9-2-65-15,5 0 4 0,5 0-164 0,2 0-73 16,2 0 27-16,4 0-271 0,1 0 39 0,1 0 35 15,0 0 12-15,0 0 27 0,2 0 19 0,1 0 36 16,-2 0 21-16,-2 0 11 0,-2 0 1 16</inkml:trace>
  <inkml:trace contextRef="#ctx0" brushRef="#br0" timeOffset="154088.81">9611 16015 226 0,'-7'-3'530'0,"0"0"-47"0,1 1-54 16,2 0-10-16,-1 0-28 0,2 1-15 0,-1-1-30 15,1 0-16-15,-1 2-26 0,3-3-33 0,0 0-38 16,1-1-30-16,1 2-10 0,7-10-31 16,4 1-8-16,2 2-15 0,4-1-13 0,3 0-17 15,-5 4-9-15,6 3-20 0,-3 3-2 0,-8 0-23 16,3 0-10-16,19 20 16 0,-17-4-11 15,-5 4-19-15,0-1 12 0,-4 3-6 16,-4-3 0-16,-1 3-19 0,-2-12 8 0,0 7-10 16,0-2-2-16,-14 19-11 0,5-18 13 0,1-2-3 15,-3-2 3-15,-2-5 1 0,0 1 8 16,-2 0-14-16,4-4-6 0,2-1 5 0,-8-1 18 16,9-2-22-16,1 1 12 0,1 0-13 15,2-1 10-15,1 0-17 0,1 1 24 16,2-1-15-16,0 0 3 0,0 0-8 0,-3-2 5 15,5 1-8-15,2 1-5 0,2 0 4 0,2 0-13 16,-1-1 15-16,16 4 4 0,-13-3-12 16,23 10-3-16,-11 0-8 0,-2 2 20 15,-2 3-11-15,1 1 14 0,-4 1-13 0,1 4 17 16,-3 1-13-16,1-2 31 0,-10 4-9 0,0-2 11 16,-4-14 21-16,0 6 1 0,0 1-2 15,-19 13 12-15,6-18 0 0,-4 0-30 0,-1-4 7 16,-6-1-26-16,-4-3-35 0,11-2-43 0,-9 0-68 15,-4 0 14-15,-34-13-195 0,32 0 30 16,0-1-343-16,1 0 11 0,4-1 89 16,3-2 41-16,2 1 22 0,0 3 60 0,2-1 24 15,1-1 18-15,-3 3-4 0,-1 2 52 16,-1-1 17-16,-3 1 40 0</inkml:trace>
  <inkml:trace contextRef="#ctx0" brushRef="#br0" timeOffset="154504.43">7697 15507 684 0,'8'-15'377'0,"0"10"-32"0,-3 5-44 16,-1 5 49-16,3 12 10 0,-4 10-40 16,1 2-1-16,-4-12-11 0,0 12-7 0,0 8-14 15,0 7-12-15,-12 60-18 0,7-38-8 16,-3 2-29-16,-3 4-10 0,-1 4-14 0,-3 1-36 15,-2 3-12-15,4-3-22 0,-2-2 11 0,1 0-61 16,1-6-44-16,1-8-42 0,3-9-26 0,-1-6-12 16,4-8-8-16,-1-7-45 0,6-6-20 15,1-6 11-15,0-11-134 0,1-8-50 0,1-7-14 16,3-6 27-16,1-8-237 0,-1-4 5 16,-2-4 47-16,3 1 49 0,-2-2 43 0,1-4-10 15,-1 1 35-15,1-3 25 0,1-1 11 0,0-4 36 16</inkml:trace>
  <inkml:trace contextRef="#ctx0" brushRef="#br0" timeOffset="155330.63">7740 15482 646 0,'1'-24'371'15,"1"0"-25"-15,-2 15-63 0,0-4-2 0,0 1-15 16,0 2-32-16,0 0 6 0,0 3-44 15,0 7-9-15,0-10-23 0,0 10-14 0,0-6-18 16,0 6-21-16,15-9-6 0,2 11-1 0,4-1 12 16,-8-1-16-16,31 8 18 0,-5-4-29 15,8 2 11-15,5-2-4 0,8 2-20 16,8-1 11-16,7 2-9 0,9 2 0 0,8 0-5 16,7 2-13-16,4 2-4 0,6 2-7 0,7 2-4 15,5 1 1-15,4 1-8 0,4 2-7 0,4 0-5 16,0 0 1-16,-1-1 4 0,1 0-15 0,-5 0 8 15,-6-3 1-15,-6-1-11 0,-9-2 13 16,-7-3-10-16,-10 1-2 0,-10-3-4 0,-11-1 6 16,-8-3 2-16,-9 1 15 0,-6-4 3 0,-6-2-9 15,-24 0-7-15,8 0-9 0,27-13 7 16,-28 5-4-16,-7-1-7 0,-2-3-3 0,-4 2-3 16,-4-4 11-16,-1 5-7 0,-2 0 12 15,0 1-4-15,-3 3 0 0,0 0-10 0,0 0 1 16,0 2-2-16,0 0-4 0,1 0-2 0,-1 2 3 15,0 1-2-15,-4 0-5 0,2 0 2 16,-1 4 1-16,0 0 2 0,-4 10-1 0,0 3 4 16,0 2-10-16,-3 6 12 0,2 1-6 0,0 1 5 15,-1 2-1-15,0 7-1 0,0 3 20 16,3 8 1-16,0 2 9 0,3 5 1 0,0 6 10 16,2 1-12-16,-1 1-13 0,-1 6 21 0,-1 0-4 15,1 2 1-15,-2 0-12 0,-1-4 8 16,2-5-5-16,-1-4-14 0,-1-4 20 0,-1-7 24 15,0-4-4-15,1-4 2 0,2-6 13 16,1-1 23-16,-2-9-10 0,-2-1-4 0,1-6 8 16,-1-7 0-16,1-2-30 0,0-3 5 0,-1-3-20 15,-1 0-4-15,8 0-2 0,-13 0-4 0,-2 0-22 16,-23-10-2-16,13 6 36 0,-4 0-9 16,-3 2-14-16,-4 1-2 0,2 1-6 0,-4 0 1 15,16 0-1-15,-12 0-21 0,-7 0-4 0,-6 0 24 16,-5 0-37-16,-3 0 15 0,-3 0-10 15,-7 0 21-15,-3 0-34 0,-4 0 6 0,-4 0 7 16,-83-8-7-16,114 8 3 0,-28 0-14 0,-16 0-1 16,-110-12 1-16,85 6 7 0,-4-2-20 15,-1 2-3-15,-1-5 9 0,0-5-2 0,0 0-10 16,3-4 4-16,6-3 1 0,7-2 3 0,8 1 7 16,11-2 2-16,6 3 2 0,8 1 0 15,8 4 9-15,9 3 12 0,6 1-1 0,7 4-14 16,4-2-39-16,6 2-38 0,3 1 11 15,3 1-160-15,2 4-54 0,8-1 28 0,6 5-249 16,4 0 6-16,1-2 35 0,4 2 37 0,0 0 42 16,20-8 26-16,2 1 44 0,5-1 43 15,3 1 13-15,4 2-11 0,5-1 40 0</inkml:trace>
  <inkml:trace contextRef="#ctx0" brushRef="#br0" timeOffset="156707.47">8447 10147 724 0,'0'-12'479'16,"0"12"-69"-16,0 0-61 0,0 0-16 15,14 0-18-15,-14 0-12 0,22 22-16 0,-20-1-18 16,3 4-10-16,0 1-28 0,-1 1 5 16,2-1-17-16,1-2-15 0,-1-2-13 0,0 0-4 15,1-3-15-15,-1 1-2 0,1-5-26 0,1 1 4 16,-1-1-7-16,3-6-16 0,3 0 39 16,1-5-35-16,1-2 14 0,-5-2-6 0,7 0 1 15,25-18-25-15,-11 0-9 0,0-2 2 0,6-3-1 16,5-3-17-16,1-6-12 0,4-1-19 15,3-2 14-15,3-1-14 0,4 0 0 0,2 0-22 16,1 0 10-16,-2 3-11 0,-4-1-6 0,-4 8 5 16,-9 0-14-16,-1 5 3 0,-8 2 0 0,-4 4-8 15,-3 1 5-15,-3-1-15 0,1 4-2 0,-3 0-23 16,-4 1 4-16,-3 1-13 0,-3 4 15 16,-3 0 0-16,-2 1 1 0,1 2 2 0,-2-1-63 15,-1 2 1-15,-1-1-21 0,0 2-17 0,-2 0-27 16,0 0-32-16,0 0-50 0,0 0 21 15,0 0-137-15,0 0-49 0,0 0 33 0,-15-6-259 16,9 9 50-16,1 0 48 0,-9 4 31 0,-4 4 48 16,0 0 35-16,1 1 14 0,1 6 43 15,-2-2 27-15,3 4 21 0,2 3 16 16,5 2 33-16</inkml:trace>
  <inkml:trace contextRef="#ctx0" brushRef="#br0" timeOffset="157795.41">11285 16429 1026 0,'0'-14'366'0,"0"14"-49"0,-23-28-15 0,23 22-38 16,1 2 5-16,-1 0-3 0,-1-1-20 15,1 2-26-15,1 0-38 0,0 3-2 0,1 4 1 16,1 12 2-16,3 4 7 0,2-1-8 15,-3 5-11-15,2 0-17 0,0-2-12 0,2 5-13 16,-1-5 19-16,2 0-13 0,2-3-19 0,1 0-9 16,5-4 14-16,-2-1-9 0,5 0-5 15,0-6 17-15,2-3-10 0,-8-5-11 0,5 0-10 16,31-15-11-16,-14 1 37 0,3-7-22 0,4-4-21 16,3-7 5-16,4 1-18 0,7-8 3 15,-1 0-2-15,3 1 2 0,0-2-33 0,3 2 12 16,0 3 2-16,-9 2 6 0,-3 2-33 0,-3 4 10 15,-7 2-12-15,-7 4 4 0,-3 2 13 16,-4 2-15-16,-7 1-17 0,3 3 4 0,-4 1-2 16,-2 2-26-16,-2 1-4 0,-2 2-27 0,-4 2-17 15,-3-1-2-15,-4 4-10 0,2-5-28 16,-3 7-26-16,-1-4-34 0,0 4-16 16,0 0 17-16,0 0-70 0,0 0-46 0,-15-8-11 15,9 6-35-15,-7-4 29 0,-4 0-241 0,-1 1 7 16,-1-2 68-16,0 2 23 0,1-2 18 0,-3 2 40 15,1 0 10-15,1-1 48 0,-2-3 36 16,4 7 14-16,3-8 5 0</inkml:trace>
  <inkml:trace contextRef="#ctx0" brushRef="#br0" timeOffset="166890.34">15629 2525 383 0,'13'0'264'0,"-13"0"-58"0,0 12-19 16,0-12-13-16,14 0-10 0,-14 0-5 0,20 19-15 16,-18-16-20-16,1 0 17 0,1 0-20 15,-1 0 20-15,-1 0-34 0,-2 4 1 0,8 6 4 16,-5 1-10-16,3-3-5 0,-3 7 17 15,2-3-29-15,-1 2 15 0,2 1-25 0,-5 0-8 16,3 1 11-16,5 0 8 0,-6 3-19 16,3 0-16-16,-3 0 5 0,5 2-8 0,-6-3 0 15,1 3-20-15,4 0 21 0,-5 0-7 0,0 3 1 16,1-2-18-16,-1 2 13 0,0 0-7 0,-2-1-18 16,4 3 12-16,-4 0 6 0,0 0-24 15,0-12 26-15,0 4-12 0,0 7-4 0,0 2-13 16,0 0 26-16,-11 32-23 0,9-31 14 0,0-4-6 15,2 4-19-15,-5-4 37 0,5 3-25 16,-3 0 3-16,3 2-8 0,-2-3 11 0,0 0-16 16,-2 0-12-16,2-2 10 0,0 2 27 0,-1 2-21 15,1-4-5-15,0 1 7 0,-3 2 23 16,3-2-20-16,1 2 0 0,-1-1 2 0,-4 0-14 16,4 0-5-16,-1 1 23 0,3 0-9 0,-4 1 11 15,2 0-12-15,0 2 21 0,-1-3-43 16,-2-1 38-16,5 4-22 0,-2 2 22 0,0-4-21 15,-2-2 2-15,3 0-2 0,-5 3-9 16,4-2 9-16,0 0 3 0,-3 0-15 0,3-1 2 16,-1 4 2-16,-1-4 21 0,-1 3 8 15,3-1-12-15,-4 0 15 0,3 0-26 0,-1 2 2 0,0 0 2 16,-2-1-1-16,2 2 1 0,2 2-2 16,-2 0 2-16,3-1 2 0,-3 2 13 0,2-2 1 15,-2 2-9-15,2-2-1 0,1 2 9 16,-2-2-27-16,-1 0 24 0,0-1-1 0,1 2-3 15,-1-2 1-15,2-1-2 0,-3 4-11 16,1-3-6-16,-1 7 1 0,0-3 33 0,-1 1 16 16,2-2-28-16,-1 1 13 0,1 4 3 0,-3-4-7 15,4 1-5-15,-1 2 9 0,0 0-10 16,1-2-17-16,-1-1 16 0,2 1 7 0,-2 0-9 16,3-1-12-16,-1 1 25 0,-1 0-7 15,-1 0-4-15,4-1-1 0,0-1 6 0,0 1 2 16,-2-1-16-16,2-16 11 0,0 7-4 0,0 7-1 15,0 2-7-15,0 0 22 0,0 1-26 0,-11 41 14 16,7-37-22-16,3-3 22 0,-1 3-12 16,0 0-13-16,-3 1 13 0,0 1 12 0,1-2 2 15,0 1-6-15,-1 0-12 0,3-1 25 16,-2 0-21-16,-1-2 11 0,2 3-6 0,1-4-11 16,-2 3 16-16,4-1-1 0,-2 1-21 0,-1-2 3 15,-1 1 4-15,4 2 13 0,-4 1-3 0,4-3 10 16,-2 1-15-16,-1 3 15 0,0-2-9 15,-1 1 7-15,0-1-5 0,-1-1 12 0,-1 4-9 16,1-3-5-16,-4 6 4 0,4-4-9 16,1 2 9-16,-3 0-1 0,1 4 1 0,0-4 2 15,0 3-11-15,2-1 7 0,-1-1 0 0,1 1 4 16,0-2-12-16,1 0 10 0,-2 0 0 0,1-2 4 16,0 2-7-16,3-2 6 0,-3 0-13 15,2 2 11-15,0-1-3 0,-1 0-5 16,1 3-1-16,-2 3 9 0,1-3-4 0,-1 2 3 15,1-1-11-15,-1-1 11 0,0 0 4 0,1 1-3 16,1-2-10-16,-4 1-2 0,6-3 1 0,-2 3 8 16,-2 1-3-16,0-3 8 0,4 1-3 15,-2 1-7-15,2 1 0 0,0-26 1 0,0 12 8 16,0 7-8-16,0 3 7 0,0 2-1 0,0-1-3 16,0 2 7-16,0 0-2 0,0 1-4 0,-9 55 0 15,7-55 0-15,-2 0 2 0,4-1 5 16,-3 2-9-16,1-1 8 0,-3-1-7 0,3 2 6 15,0 4-6-15,0-2 3 0,-1 2 0 16,1-2-9-16,0-1 11 0,-2 0-4 0,4-2 3 16,0-2-17-16,0 1 4 0,-2 2 4 0,1-3 1 15,1-1 2-15,0-2-3 0,-2 1 4 0,2 0 5 16,0 0-8-16,0-22-6 0,0 10 9 16,0 5-12-16,0 4 12 0,0 0 2 0,0 2-8 15,0 1 13-15,0-3-10 0,0 0 3 16,0-2-1-16,0 3 3 0,0-2-12 0,0 1 11 15,0-1-4-15,0 1-1 0,0-3 3 0,0 0-7 16,0 1 4-16,0-1 3 0,0 0-3 0,0 1-14 16,0 0 15-16,0-2 0 0,0 0-4 15,0 1-2-15,0 0 14 0,0 0-3 0,0-1-5 16,0 0 0-16,0 2-9 0,0-3 10 16,0 1-5-16,0 0 10 0,0-3-14 0,0 2 12 15,0-1 0-15,0 1 7 0,0-1-7 0,0 1-11 16,0-1 7-16,0 1-4 0,0-1 1 15,0 4 11-15,0-3-6 0,0 2-3 0,0-1 0 16,0 1 8-16,0-1-11 0,0 1 11 0,0-2-7 16,0 1 6-16,-7-1-7 0,-2 37 3 15,7-38-12-15,-2-3 18 0,2 7-5 0,1-2-8 16,-1 1 16-16,2-1 3 0,-2 0-23 16,0 2 12-16,-2 0 2 0,0 0 4 0,2 0-14 15,-2-2-1-15,2 2 14 0,-3-2 3 0,5-17-15 16,0 8 16-16,0 5-17 0,0 4 16 15,0 0-18-15,-8 40 24 0,6-38-8 0,1-1 4 16,-1-2-18-16,2 3 10 0,-3-3-5 0,1 0 15 16,2 2-24-16,0-5 18 0,0-16-10 15,0 10 13-15,0 5-19 0,0 1 27 0,0 4-19 16,0-2 12-16,0 3-18 0,-9 38 10 16,3-37 0-16,4 1 7 0,-1-4-28 0,-1 3 21 15,2-4 5-15,-1 2-5 0,-1 0-13 0,3-2 7 16,-1 0 3-16,2 0-12 0,-2 0 23 0,2 0-2 15,-2 0-8-15,2-1-11 0,0-19-2 16,0 10-4-16,0 5 7 0,0 2 13 0,0-1-7 16,0 2-4-16,0 1-7 0,0 0 20 15,0-1-16-15,0 1 9 0,0-1 4 0,0 0 1 16,0-1-13-16,0 2 20 0,0-1-26 0,0 1 28 16,0-2-13-16,0 2 10 0,0-2-11 0,0 2 8 15,0-2-16-15,0 0 13 0,0 0-13 16,0 2 7-16,0-1-5 0,0 1 14 0,0-2 4 15,-7 43-4-15,7-58-2 0,0 10 12 16,0 3-17-16,0 4 18 0,0 0-19 0,0 3-10 16,0 0 23-16,0 0 6 0,0 1 2 0,0 1-14 15,0-2-12-15,0 1 7 0,-6 40 1 16,6-42 0-16,-2-1-12 0,-2 0 19 0,0-2-1 16,4-1-11-16,0-1-5 0,-2-1 6 15,2-18-15-15,0 12-14 0,0-1-15 0,0-1 2 16,0-2-20-16,0 1 5 0,0-3 7 15,-9 22 4-15,7-23-12 0,0-6-9 0,2 5-1 16,-5-5 6-16,3-4-11 0,2 0-12 0,-3-1 11 16,3-3-24-16,-2 2-11 0,2-4 7 15,-2-1-18-15,2 3 12 0,0-3-68 0,-2-1-15 16,-1-2-15-16,1-1-64 0,0 0-24 16,-2-3 29-16,-1-10-218 0,5 1-12 0,-6-5 64 15,-1-5 56-15,6-3-20 0,-3-2 33 0,2-3 65 16,2-2-15-16,0 13 17 0,0-11 9 0</inkml:trace>
  <inkml:trace contextRef="#ctx0" brushRef="#br0" timeOffset="168362.87">16454 2398 377 0,'0'-13'457'0,"0"13"-93"0,0 0-66 0,0 0 16 15,0 0-40-15,0 0 40 0,8 7-5 16,-8 6-10-16,0 5-2 0,0 9-19 0,0 2-7 16,0 0-26-16,0 2-19 0,0-1-18 15,0 2-1-15,0-3-29 0,0 0-17 0,0-3-26 16,-10 24 12-16,5-26-22 0,-1-5-1 16,0-1-7-16,0-4-24 0,-3 3-7 0,0-5 2 15,-1-3 0-15,0-3-30 0,3-1 13 0,-2-4-17 16,9-1-14-16,-7 0 7 0,7 0-25 15,-25-14 6-15,18 3-27 0,-1 0 23 0,3 2-24 16,1 3 19-16,-1-2 0 0,5 3-25 0,0 5 12 16,0 0-4-16,12-12-4 0,7 10-4 15,2 4 11-15,-7-2 1 0,3 0-37 0,27 12 1 16,-20-7-19-16,0-1-13 0,-1 0-17 16,-3-3-7-16,-4 2 2 0,-2-2-6 0,-3 0 7 15,-2-1-12-15,-9 0-22 0,6 0 8 16,-6 0 11-16,16-9-37 0,-11 6-18 0,-3-4 1 15,0 4 16-15,-2-5 25 0,0 2 10 0,0-4-4 16,0-4 25-16,0-3 32 0,-11-19 14 16,7 18 21-16,2 1 2 0,-6 4 57 0,6 4 49 15,0 1-5-15,0 2 1 0,2 3-4 16,0 1-3-16,0 2 21 0,-1 2 22 0,-1 4 40 16,2 13-14-16,0-9-9 0,0 9 15 0,0 4-18 15,0 4 21-15,12 29-27 0,-7-26-19 0,-4 3-14 16,0-5-6-16,3 0-18 0,2-1-9 15,-5-4-34-15,1 1-23 0,0-9-27 0,-2-5-53 16,0 0-26-16,0-10-18 0,0 7-43 0,0-7 16 16,0 0-147-16,0 6-71 0,-4-1 31 15,3-6-260-15,0-4 23 0,-2 0 73 0,3 0 31 16,-4-11 24-16,-2-1 31 0,0 0 27 16,4-5 47-16,0 1 14 0,0-2 10 0,-1-4 24 15</inkml:trace>
  <inkml:trace contextRef="#ctx0" brushRef="#br0" timeOffset="168827.61">16532 2420 931 0,'-14'-33'326'0,"-3"2"-49"0,-1 4-4 0,0 3-10 15,0 1-18-15,-2 4-27 0,-1 3-13 0,2 3-30 16,-4 2-18-16,-2 5 9 0,-2 4-6 16,18 2-15-16,-24 11-12 0,10 1-8 0,0 0 10 15,3 7 0-15,0 1 1 0,3 8-5 0,-4 3 9 16,3 6-11-16,0 1-11 0,0 5 0 0,5 4 0 15,-3 1-11-15,5 5 12 0,-3 3-20 16,5 2 1-16,5 2-20 0,4-1 21 0,0-29-8 16,0 12-13-16,15 57-10 0,-3-48-15 15,1-6-1-15,3-3-7 0,5-3 1 0,5-7 0 16,3-4-6-16,4-3-1 0,6-3-7 0,2-7 6 16,1-7-20-16,5-2-6 0,0-3-2 15,-24-3-8-15,13 0-9 0,45-17-3 0,-39 2-11 16,3 0-3-16,-6-6-14 0,-4-2 9 15,2-3-5-15,-8-3-5 0,1-3-12 0,-5-5 8 16,-4-2 7-16,-1-3 6 0,-4-4-6 0,-2-2-2 16,-4-4 8-16,-3-1-7 0,-2-2 14 0,-5 28-14 15,0-12 15-15,0-9 0 0,-20-49-2 16,4 51 7-16,-3 3 3 0,-5 4 3 0,-3 5 5 16,-2 4-11-16,-2 7 6 0,-3 5-6 0,1 6 13 15,-3 4-14-15,-1 5 12 0,20 3-16 0,-10 0-15 16,-32 15-20-16,30-1-32 0,2 4 8 15,4 0-80-15,6 6-58 0,3-6-35 0,11 8 23 16,-3-5-277-16,6-11-5 0,16 19 46 16,2-15 38-16,4 1 31 0,3-6 14 0,6 0 38 15,5-2 40-15,0 0-1 0,6-4 8 16</inkml:trace>
  <inkml:trace contextRef="#ctx0" brushRef="#br0" timeOffset="169227.72">17110 2385 1040 0,'3'-3'518'16,"0"1"-58"-16,-3 7-17 0,5 9-42 0,-3 8-16 15,2 8-2-15,-1 3-28 0,-1-1-43 16,0 2-34-16,4 4 22 0,-3 0-26 0,0 1-16 16,-1-2-36-16,1 1-8 0,-1 1-34 0,0-6-6 15,-1 0-15-15,-1 0-21 0,0-19-12 16,0 6-9-16,0-1-22 0,0 3 4 0,-13 14-19 15,8-21-3-15,-3-10-36 0,3-1-1 0,-3 0-9 16,1-4-17-16,0-3-12 0,7 3-1 0,-24-15-55 16,12 4 9-16,5 0 6 0,-1-3 11 15,4 1-5-15,-2 4-10 0,4 2 16 0,2 7-15 16,0 0 19-16,0-7-1 0,12 0 14 0,-4 8-10 16,11 4 21-16,-10-5 10 0,24 13-7 15,-11-6-6-15,4 2 16 0,0-1 3 0,3-1 2 16,0-2 3-16,-1 0-22 0,-2-4-15 0,-14-1-23 15,4 0-35-15,20-11-31 0,-18 1-34 16,-4-2-45-16,1-2 19 0,-2-6-147 0,-4-2-38 16,-2-6 30-16,-4 1-293 0,-2-5 51 15,-1-1 56-15,0 20 35 0,0-11 42 0,-13-25 1 16,3 18 62-16,2 4 24 0,1-3 6 16,-4 3 18-16,0 2 10 0</inkml:trace>
  <inkml:trace contextRef="#ctx0" brushRef="#br0" timeOffset="169424.24">17211 2366 1013 0,'-8'-6'483'16,"-3"-2"-24"-16,1 4-12 0,5 2-23 0,1-1-29 16,0 1-24-16,2 2-4 0,-2-2-44 15,2 1-36-15,0-1 6 0,2 0-31 0,-2 0-27 16,2 1-49-16,4-1-3 0,0 0-18 0,2-1-81 16,12-1-39-16,2 0-66 0,4-5-61 0,2 4 9 15,0-5-194-15,-1 3 23 0,-5 1-351 16,-3 0 21-16,-2 2 49 0,-6 1 56 15,-4 1 38-15,-1 2 29 0,-4 0 8 0,0 7 11 16,-4-5 69-16,1 5 3 0,-8 5 12 0,-2 5-22 16</inkml:trace>
  <inkml:trace contextRef="#ctx0" brushRef="#br0" timeOffset="169620.7">17000 2614 547 0,'-19'15'633'0,"0"-1"-88"16,4-5-36-16,3-1-45 0,1 1-37 0,3-5-73 15,2 0-36-15,3 0-31 0,2-1-42 0,1-3-28 16,0 0-22-16,12 3-54 0,7-5-45 0,-8 2-65 16,30-8-73-16,-8 4 3 0,-4-1-149 15,1 0-84-15,4-2 28 0,1 3-280 0,-1 0 44 16,2-1 25-16,2 1 51 16,-6 2 33-16,4 0 37 0,-3 1 20 0,-18 1 12 0,9 0 33 15,0 0 10-15</inkml:trace>
  <inkml:trace contextRef="#ctx0" brushRef="#br0" timeOffset="169991.68">17518 2622 1198 0,'-2'2'486'16,"0"1"-38"-16,-2 1-32 0,0 11 0 0,-4 2-46 15,2 5-16-15,3-1-26 0,1 7-37 16,0-3 16-16,2 1-9 0,0-15-27 0,0 8-35 16,0 1-8-16,0 1-30 0,0-2-14 0,13 16-36 15,-9-21 4-15,-2-4-30 0,-1-3 6 0,1-2-12 16,-2 0-3-16,1-2-24 0,1-2-1 15,-2-1-40-15,2-4-22 0,2 1-1 16,3-8-48-16,2-5-4 0,-2-5-5 0,0 1-21 16,-5-4-3-16,5 3 13 0,2-1-12 0,-2 0 7 15,0 1-5-15,1 6 21 0,0-1-5 16,0 5-1-16,-2 4 9 0,1 3 29 0,1 4 15 16,-2 0 8-16,14 14 8 0,-8-2 4 15,3 1-2-15,1 5-5 0,-5 0-1 0,5 0 34 16,-3-1-5-16,3 2-23 0,-3-1 15 0,-4-2-13 15,3-4-4-15,-1-1-3 0,-1 0-76 16,0-6-25-16,-3-3-22 0,-7-2-75 0,0 0 17 16,10 0-135-16,-2 0-30 0,14-12-60 0,-10 0 32 15,-5 5-241-15,1 2 30 0,-1-1 51 16,-2 0 50-16,1 2 5 0,7-6 55 0,-1 1 15 16,-3-2 40-16,-1 2 9 0,-3 1 36 0,1-1 0 15</inkml:trace>
  <inkml:trace contextRef="#ctx0" brushRef="#br0" timeOffset="170226.06">17973 2771 431 0,'2'-16'325'0,"-2"-4"-13"0,0 11-10 0,0-4 18 15,0-1-42-15,0-1 20 0,0 0 25 16,0 2 17-16,0 3-10 0,0 1-18 0,0 2-20 16,0 7-46-16,-11-11 4 0,9 12-4 0,-1 3 4 15,-7 11-28-15,0 5 21 0,1-1-20 0,-1 5-19 16,2 1 2-16,2 3-30 0,1-2 4 0,2 3-25 16,2-2-8-16,1-17-27 0,0 7-3 15,0 0-17-15,13 16-24 0,-5-18-33 16,0-5-14-16,7-3-2 0,0-3-71 0,-9-4-29 15,7 0-56-15,21-12-49 0,-12 4 16 16,-1-3-120-16,-2-6-33 0,-2 0-23 0,-1 1-21 16,2-1 31-16,-4-2-157 0,-1 1-39 0,-3 1 30 15,2-1 15-15,-5 0 41 0,-1-1 39 0,-1 2 27 16,-1 2 22-16,-4 0 108 0,1 3 187 16,0 1 4-16</inkml:trace>
  <inkml:trace contextRef="#ctx0" brushRef="#br0" timeOffset="170901.36">18195 2664 1467 0,'-1'-13'251'15,"1"8"-33"-15,0 0 80 0,-1 0 0 16,1 3-5-16,0-1-25 0,0 1 4 0,-2 2-1 15,2 2-14-15,0 1-7 0,0 2 17 16,0 2-28-16,3 12 9 0,-3-7-27 0,9 27 20 16,-5-17-17-16,3 6-22 0,0-3-15 0,0 1-20 15,1-4-13-15,-5 1-24 0,3-4-14 0,2 0-14 16,-5-2 8-16,2-7-12 0,-3-3-2 16,1-1-21-16,-2 0 11 0,-1-6-17 0,0 0 4 15,-1 3-28-15,0-4 12 0,-1-1-13 0,2-1-15 16,-1-3-36-16,0-1-10 0,-3-9-1 15,4 5 1-15,0-4-32 0,0-4-23 0,0-1 1 16,14-19 9-16,-9 20-2 0,2 0-7 16,3-1 11-16,0 3-8 0,0 2 27 0,2 4-3 15,-2 1-9-15,-3 5 2 0,0 0 24 0,-1 5-3 16,-6 0-5-16,0 0 9 0,15 9 17 16,-6 6-5-16,0 0 11 0,-1 4 22 0,-2 1 8 15,5 0-7-15,0 0-6 0,-4-2 0 0,4 1 9 16,-1-1-2-16,-1-7 8 0,-3-1-18 15,0-5 11-15,-1 2-11 0,-1-3 17 16,1-3-12-16,-5-1-17 0,0 0 25 0,22-12-27 16,-12 2-17-16,2-6-4 0,0 0-7 0,0-3-2 15,1 0-27-15,-2-4 19 0,1 2-12 0,0-3 20 16,-1 3-12-16,2-2 3 0,-3 4 14 0,1 4 4 16,-3 2-5-16,-3 3-3 0,-1 5 16 15,-1 2 11-15,-3 3 0 0,0 0 31 0,2 8-10 16,-3-1 20-16,-2 14 8 0,3-8 5 15,0 10-5-15,0 6 78 0,0 6-2 0,0 7 8 16,0 5 5-16,0 7-6 0,6 61 13 16,0-53-10-16,-2-2-27 0,0-2-4 0,-2-3-10 15,-2-3-4-15,0-29-6 0,-14 42-4 0,5-28-7 16,-5-4-2-16,-2-7-7 0,-2-2 2 0,-2-6-37 16,-4-5-24-16,-1-4 0 0,-5-3 0 15,-2-5 0-15,15-1 0 0,-4 0 0 0,-28-16 0 16,25 5 0-16,2-2 0 0,3-1-15 15,2-2-47-15,3-3 4 0,4-4-26 0,-1-2 18 16,8-1 7-16,0 0-34 0,3 10-19 0,0-8 11 16,15-29-22-16,-5 18-11 0,6-2-29 15,1-1-38-15,1 2-10 0,3 2-3 0,3 0 20 16,-1 2-95-16,4 2-26 0,0 1-47 0,-1 3 33 16,-2 1-173-16,0 2-31 0,0 5 40 15,0 0 39-15,1 0 9 0,-4 3 42 0,-2 0 35 16,2-1 19-16,-4 3 28 0,-4 1 21 0,0 1 46 15</inkml:trace>
  <inkml:trace contextRef="#ctx0" brushRef="#br0" timeOffset="171131.97">18739 2743 1226 0,'-1'-5'338'0,"1"-2"-43"0,-2 2 43 16,1 0-16-16,-1 2 4 0,1-3-4 0,-1 1 4 15,0 2-16-15,1-2-4 0,-1 3-9 16,1-1-46-16,0 1-25 0,1-1-22 0,0 8 2 16,1 2-21-16,6 13 39 0,0 9-16 0,1-1-1 15,-3 4-7-15,3 5-4 0,1 6-13 16,-4 1-24-16,2-5-8 0,-3 3-18 0,-1 2-23 15,-1-7-14-15,0-1-17 0,-2-1-23 16,0-21-24-16,0 8-37 0,0 3-1 0,0-3-88 16,-11 15-30-16,5-28-49 0,0-4-37 0,2-6 21 15,-1-4-150-15,-2-10-48 0,1-5 35 16,0-3-181-16,-1-5-51 0,5-1 22 16,-1-5 56-16,0 5 38 0,3-4 28 0,0 1 34 15,0 14 19-15,0-7 26 0,0-4 23 0,11-30 152 16,-9 26 13-16</inkml:trace>
  <inkml:trace contextRef="#ctx0" brushRef="#br0" timeOffset="171355.57">18748 2831 1175 0,'4'-26'263'0,"-4"14"41"0,11-22-23 0,-7 13-33 16,1 2 55-16,0-1-15 0,0 5-1 0,0-1-4 16,0 7-18-16,-1 1 2 0,6-4-34 0,1 4 2 15,0 4 0-15,3 3 2 0,-6 1-19 16,6 0-19-16,21 19-21 0,-16-4 19 0,2 0-9 16,-5 6-26-16,0 0-8 0,-4-3-29 0,1 6-2 15,-4-3-16-15,-6 0-15 0,-1-1-16 0,0 0-12 16,-2-11-6-16,0 4-68 0,-11 14-14 15,4-12-44-15,-3-6-20 0,-1-2-30 0,-3-1-48 16,2-3 15-16,0-3-114 0,12 0-42 16,-24-10-39-16,12-2 31 0,2-6-262 0,2-1 35 15,2 0 37-15,3-8 50 0,3 3 22 16,0 9 31-16,0-7 55 0,0-4 11 0,15-27 7 16,-4 28 39-16,4-1 10 0</inkml:trace>
  <inkml:trace contextRef="#ctx0" brushRef="#br0" timeOffset="171584.68">19005 2464 504 0,'14'-19'466'0,"-4"4"-84"15,0-1 47-15,-3 2-27 0,2 3-17 0,-3 3-21 16,-3 2-9-16,0 0-37 0,0 2-36 16,-1 3-9-16,-2 1 19 0,18 12-30 0,-6 4 40 15,4 4-22-15,-5 3 0 0,2 8-33 16,-3 1-18-16,2 2-14 0,0 5-31 0,-4 2-6 16,1-1-30-16,0-3-12 0,-3 1-25 0,-1-4-40 15,-1-4-37-15,2 0-4 0,0-1-69 16,-2-6-37-16,-1-3-36 0,-1-3-36 0,1-8-55 15,1-3 20-15,-3-5-176 0,-1-1 33 0,0 0-303 16,0 0 27-16,9-16 69 0,-7-2 53 16,-2 10 20-16,0-7 33 0,0-3 56 0,0 0 28 15,0-3 23-15,0 1-16 0,0 0 31 0,0 1 18 16</inkml:trace>
  <inkml:trace contextRef="#ctx0" brushRef="#br0" timeOffset="171905.76">19182 2632 915 0,'-5'-1'546'0,"1"0"-51"15,0 0-27-15,1 1-34 0,0 1-47 0,1 0-29 16,1 2-19-16,1-2-34 0,1 2-2 16,1-1-33-16,1 1-30 0,3-1-5 0,0-1-21 15,10 1-14-15,2 1-26 0,3-3-25 0,-10 0-18 16,5 0-29-16,24-10-9 0,-17 6-52 0,0 1-3 16,0-2-12-16,-1 0 6 0,-5 0-31 15,1 2-8-15,-7 1-17 0,-3 2-3 0,-8 0 20 16,0 0-2-16,17 10-10 0,-14-4 23 0,2 10-11 15,-3-2 25-15,-2-1-14 0,0 5 28 16,0 4-7-16,0 3-2 0,0-1-7 0,0 1 19 16,0 0-8-16,0-2-29 0,0-2-30 15,0-1-20-15,0-5-25 0,-6-4-16 0,6-2-23 16,0-9 10-16,0 0-139 0,1 6-25 0,0-11-19 16,11-10 26-16,-3-4-191 0,-1-4-70 15,2 4 21-15,-2-7 45 0,-1 2 29 16,0-2 43-16,0-3 24 0,-2 0 19 0,2-1 15 15,-3 1 33-15,1-1-8 0,0 2 86 0</inkml:trace>
  <inkml:trace contextRef="#ctx0" brushRef="#br0" timeOffset="172010.04">19570 2524 948 0,'-7'-18'329'0,"6"8"-14"16,-4 2-58-16,0 4-28 0,-4 2-31 15,1 4-6-15,-2-2-19 0,3 0-36 0,-19 15-38 16,13-4-42-16,5-4-58 0,-1 3-43 16,3-2-72-16,2-1 11 0,1 0-259 0,2-1 0 15,1-6 1-15,0 0 40 0,16 18 17 0,-3-10-26 16,4 2-2-16</inkml:trace>
  <inkml:trace contextRef="#ctx0" brushRef="#br0" timeOffset="172266.26">19589 2666 242 0,'10'18'456'0,"-2"0"-29"0,-1 1-69 16,-2 2 45-16,0 1-34 0,1 0-13 0,1-2-34 15,-2 1-24-15,-1-1-31 0,3-1-6 0,-1-1-27 16,0-3 2-16,2 0-12 0,-1-7-10 16,6 0-30-16,-4-4-14 0,2-4-12 15,-11 0-27-15,13 0 0 0,15-13-12 0,-10 6-19 16,-1-5-11-16,-1 0-11 0,-2-3-6 0,-2-1-24 15,1-2 11-15,-4 0-11 0,-2-3-7 0,-2-1-21 16,-3-2 6-16,-2 1 2 0,0 10 2 16,0-3-32-16,-16-19-1 0,6 19-26 0,-1 4-30 15,-3 0-39-15,4 4 11 0,2 4-111 16,-4-2-38-16,0 1-37 0,5 2-47 0,1 1 28 16,6 2-240-16,0 0 9 0,0 0 63 15,-6 1 29-15,10-1 31 0,1 3 27 0,15 2 29 16,5-1 8-16,0 3 49 0,1 0 201 0</inkml:trace>
  <inkml:trace contextRef="#ctx0" brushRef="#br0" timeOffset="172615.65">19933 2662 1234 0,'17'15'326'0,"0"0"-41"0,0 3 39 0,-3 2-21 16,0 2-1-16,-4-3-28 0,-1 2-6 0,-2-3-12 15,-2-1-32-15,-2-5 11 0,-1-1-21 0,-2-2-9 16,1-3 12-16,-1 0-5 0,0-6-28 0,0 0-3 16,0 6-17-16,0-6 17 0,0 0-27 15,0 7-15-15,0-7 8 0,-9 4-10 0,6-5 1 16,2-2-23-16,-1-1-7 0,3-3-26 0,-1 1-12 15,2-14 7-15,-2 11-5 0,15-21-34 16,-4 8 16-16,1 3-14 0,4 0-11 0,1 2 12 16,5 4-3-16,0-2-7 0,-2 6-2 15,2 4-4-15,0 5-3 0,-12 0-25 0,19 12 0 16,-11-2 25-16,-2 5 6 0,-1 2-14 0,-2 4 18 16,-2-1-13-16,-1 2 17 0,-1 0-24 0,3-3 14 15,-5 2 2-15,0-4-15 0,0 0 7 0,2-2 6 16,0-3-29-16,-6-4 8 0,-1-1-16 15,5-1-10-15,2-3 3 0,6-1-57 16,0-1-19-16,-5-1-45 0,7 0-53 0,23-13-38 16,-17 1 22-16,-1 0-188 0,-1-2 36 0,-2 3-274 15,-2 0 31-15,-4 1 57 0,-2 2 64 0,-5 3 24 16,-3 4 47-16,-3 1 9 0,-10 0 9 16,-10 3 32-16,7-3 48 0,-27 11-4 0,6-3 11 15</inkml:trace>
  <inkml:trace contextRef="#ctx0" brushRef="#br0" timeOffset="173019.72">17236 3409 1077 0,'-16'9'415'0,"13"-2"-14"0,6-2-23 16,15 1-8-16,13-1-14 0,11-1-19 0,18-4 10 16,11 2-37-16,13-2-2 0,15 3-15 0,8-1-30 15,10 1-29-15,9 2-15 0,10 2-1 16,9 1-43-16,0 2-8 0,2 1-12 0,4 2-21 15,-3-2-24-15,1 1-14 0,-2 1-8 0,-5-2-32 16,-3 0 0-16,-9 0-28 0,-7 0-9 0,-8-1-29 16,-12 0 1-16,-8-5-31 0,-13 4-29 15,-10-4-19-15,-9 0-9 0,-13-3-10 0,-5 1-45 16,-9 0 13-16,-5-3-98 0,-23 0-68 0,-8 0 27 16,4-8-293-16,-26 3 7 0,-8-3 77 15,-9 1 21-15,-5 0 42 0,-10-1 35 16,-4-1 18-16,-5 0 32 0,-5 2-13 0,-3-3 16 15,-8 2 5-15</inkml:trace>
  <inkml:trace contextRef="#ctx0" brushRef="#br0" timeOffset="173250.87">18086 3701 897 0,'-63'12'607'16,"9"-1"-104"-16,11-2-77 0,14 0-49 15,9 0-52-15,20-1-40 0,15-1-6 0,15-2-27 16,12-2-3-16,18 0 17 0,13 1-10 0,12-3-11 15,7 0-27-15,16 1-23 0,5 1-25 16,8 0-15-16,2-2-62 0,1 0-30 0,-1 0-63 16,-62-1-44-16,30 0-42 0,13 0 7 15,106-10-178-15,-116 4-80 0,-11 1 31 0,-11-2-268 16,-8-3 65-16,-10 1 40 0,-9-1 37 16,-5-2 27-16,-8 0 37 0,-4-1 26 0,-4-2 22 15,-3-3 19-15,0 1 17 0,-5-2 25 0</inkml:trace>
  <inkml:trace contextRef="#ctx0" brushRef="#br0" timeOffset="177376.34">18482 4487 317 0,'19'-15'326'0,"10"-6"-38"15,-22 18-31-15,-2-2-6 0,0 3-11 16,-1-2 15-16,-1 1-28 0,0 0-30 0,0 1 7 16,-1-2-24-16,1 1 32 0,-1-1-20 0,-1 2-8 15,0-2-19-15,0 0-11 0,-1 1-5 16,1-2-15-16,-1 1-6 0,0-1-8 0,0 5-13 16,0 0-9-16,0-8-15 0,-17-11 8 15,9 12-8-15,-3-4-2 0,-3 3-23 0,-1 0 14 16,-1 2-12-16,-3-1 5 0,0 6-5 0,-3-2-11 15,-1 3 0-15,10 0 1 0,-6 0-5 0,-26 11-7 16,19-5 1-16,0 2 0 0,2 3-9 16,-2 0 9-16,1 5-7 0,0 1 6 0,-1 4-5 15,2 0 11-15,1 5 14 0,-1 2 1 16,6 1 6-16,-3 3-11 0,5 0 6 0,0 0-15 16,4 6 2-16,1-2 6 0,5 1-18 0,5-1-3 15,1-17 22-15,15 32-7 0,-1-18 12 16,6-2-4-16,5-2-10 0,5-3-1 0,4-1-6 15,1-2-5-15,3-4 12 0,2 0-15 0,-1-2 8 16,-1-4-14-16,5-1-18 0,-1-2-26 16,0-3-36-16,-2-2-35 0,-1-1-41 0,-5 2 13 15,4-4-149-15,0-2-65 0,-22 0 31 0,11 0-289 16,4 0 32-16,0 0 35 0,31-10 62 16,-38 5 30-16,1 3 34 0,-1-2 32 0,-3 1-10 15,1-2 45-15,2 2 28 0,-1-2 35 16</inkml:trace>
  <inkml:trace contextRef="#ctx0" brushRef="#br0" timeOffset="179659.95">19457 4783 680 0,'0'0'373'16,"0"0"-18"-16,0 0-20 0,0 0-46 16,-15 0 21-16,15 0-3 0,0 0-17 0,-21-19-15 15,19 21-5-15,1-2-10 0,-1 0-17 16,1 0-24-16,1 0-22 0,0 0-19 0,2 0-24 15,2 0 1-15,3 0-3 0,13-3-23 0,-8 3 11 16,7 0-17-16,5 0-14 0,3 0-12 16,2 0-2-16,2 0-19 0,0 0-3 0,30-9-26 15,-30 8-6-15,-4 0-42 0,-3-1-20 0,-3 0-32 16,-2 0-43-16,-3 2 10 0,-5 0-103 16,-2 0-44-16,-5 0-58 0,-2 0 29 15,-2 0-299-15,-1 0 46 0,-2 0 27 16,-3 0 56-16,0 2 31 0,-12 1 16 0,0 2 35 15,-3-1 38-15,-2 0 7 0,0 3 7 16,0 0-6-16</inkml:trace>
  <inkml:trace contextRef="#ctx0" brushRef="#br0" timeOffset="179885.05">19471 4882 234 0,'-6'4'488'0,"1"0"-89"16,1 0-22-16,0-2-51 0,2 1 23 15,0 0-11-15,0 0-25 0,1 0 9 0,1-2-4 16,1 3-6-16,2-1-11 0,2-1-22 15,8 5-27-15,5-2-14 0,3 0-10 0,0-1-46 16,2-1-8-16,5-3-19 0,0 3-16 0,1 0-33 16,-1-1-39-16,1 3-40 0,-1-3-21 0,0 1-58 15,-3-2-46-15,1 2 10 0,-3 0-128 0,0 1-46 16,-4-1-73-16,3-1 31 0,-6-1-237 16,-3 0 37-16,-2 0 54 0,-11-1 23 0,10 0 22 15,-1 0 19-15,6 0 44 0,3 0 40 16,3 0 8-16,-1 0 6 0</inkml:trace>
  <inkml:trace contextRef="#ctx0" brushRef="#br0" timeOffset="181765.79">20448 4473 816 0,'0'-14'359'16,"0"14"-53"-16,0 0-37 0,0 0-28 0,0 0-19 15,0 0-25-15,0 0 70 0,-27 2 4 0,24 20-15 16,0 4 7-16,0 1-17 0,0 3-9 16,1 0-19-16,-3-1-22 0,4 5-4 15,1-19-15-15,0 8-23 0,0 4-14 0,0 3-5 16,0 1-16-16,0-1 0 0,0-3-18 16,0-2-24-16,0-5 7 0,0-1-6 0,0-3-18 15,0-4 10-15,0-1-16 0,0-4 4 0,0 0-22 16,0-7 17-16,0 0-10 0,0 5-30 15,0-5-13-15,-11 5 2 0,9-8-20 0,-1-2-16 16,-3-9-8-16,0-3-8 0,1-2-4 0,1-1-2 16,2-1 0-16,-2-5-6 0,1-3-17 15,1 3 18-15,1-5-5 0,1 15-5 0,0-9 25 16,0-1-8-16,12-34 16 0,-6 33-6 0,-1-2-17 16,0 2 25-16,0 3-17 0,-1 0 25 15,2 4-17-15,-1 3 20 0,2 0 33 0,-2 2-2 16,0 4 11-16,-1 1 8 0,0 5 9 15,-1-2-5-15,-1 2 1 0,1 1-1 0,0 3 5 16,0-1 10-16,0 2-3 0,-3 0 26 0,0 0 1 16,25 10 16-16,-11 4 10 0,0 1-7 15,4 1 11-15,-5 4-8 0,0 0 24 0,-1 0-8 16,-1 4-15-16,1-1-5 0,1 0-7 16,2 2 3-16,-4-1 13 0,4 1-11 15,-3-3-14-15,2 2-3 0,-1-3-7 0,-2 1-14 0,1 0 2 16,-2-3-18-16,0-2 11 0,0-2-19 0,-2-2 13 15,-3-8-2-15,0 1 4 0,-2 1-1 16,0-4-5-16,2 2-5 0,-4-1-7 16,0-1-1-16,0-1 9 0,0-2-13 0,-1 0 30 15,0 0-38-15,0 0 0 0,6-10-26 0,-4 3 15 16,3-7 1-16,0-5-39 0,1-3 8 0,0 0-11 16,2-3 3-16,3 1-10 0,-1-2 0 0,-1 2 9 15,2 1-22-15,0 0 9 0,-1-1 12 16,1-1-11-16,0 3 19 0,0-2-4 0,-1 2 6 15,1-3-14-15,-1 1 8 0,-1 1 2 0,3 2 11 16,-3 1-6-16,0 1 17 0,2 2-10 16,-3 0 1-16,-3 3 0 0,3 1 18 0,-1 3-10 15,-3 3 0-15,-1 2 11 0,-1 2 6 16,0-2-10-16,1 2 7 0,-2 0 11 0,0 0-4 16,0 3-2-16,0-3 5 0,0 2-10 15,-1 1 12-15,0 0 1 0,0 0 20 0,0 0-1 16,2 12 3-16,-2-5 3 0,0 0 13 0,2 13 7 15,-2-10 1-15,0 7-6 0,0 4 6 16,0 2 18-16,10 27 11 0,-8-22-11 0,1 1-7 16,1 1 7-16,2-2-19 0,-1 1 20 0,-2 0-16 15,3 0 1-15,-3 0-8 0,2 1-13 0,0-1 11 16,2 0-13-16,-4 0 2 0,3 0 1 16,-2-2-12-16,-1-3-2 0,1-1-4 0,-2-5 12 15,3-1-18-15,-3-1 13 0,3-5-13 0,-5-2 3 16,0-9-18-16,0 5 18 0,0-5-32 15,0 7-1-15,0-7-2 0,0 7 3 0,0-7-30 16,0 0 10-16,0 0 3 0,0 0-62 0,5 11-21 16,-5-12-20-16,1-1-30 0,0 0-11 15,-1-1-25-15,1 0 18 0,1-2-96 0,-1-2-25 16,-1 2-28-16,2-2 28 0,2-10-240 0,-1 0-25 16,0 0 25-16,0 6 76 0,1-7 27 15,1 1 39-15,1-2 25 0,-2 0 35 0,2-1 36 16,-1 0-35-16,6-2 50 0,0-1 16 0</inkml:trace>
  <inkml:trace contextRef="#ctx0" brushRef="#br0" timeOffset="182593.99">21203 4042 486 0,'-1'1'327'0,"1"-2"-34"15,-1 1-9-15,0 0-21 0,1 1 6 0,-2 1-26 16,2-2-18-16,0 0-26 0,0-2-22 0,0 2 43 16,-2 0-25-16,3 0-8 0,0 2-24 15,0-4 11-15,1 4 6 0,2-2 0 16,1 0-6-16,0 0-17 0,2 0-5 0,11-3-19 15,-11 3-12-15,6 0-13 0,3 0 1 0,21-8-13 16,-20 5-21-16,4-1-1 0,-1 2-1 16,-1 0-3-16,-2-4-20 0,-1 1-7 0,0-1 8 15,-2-1-15-15,-2-2 7 0,-3 3-4 0,-2 2-5 16,-2-1-13-16,1 0-2 0,-4-1-7 16,0 1 4-16,-1 1-9 0,-1 4 2 0,0 0-3 15,0-8 4-15,0 8-15 0,-15-23 9 16,4 13 1-16,-1 1-10 0,-3 4-1 0,0 0 9 15,3 2-3-15,-2 3-5 0,5 0 5 0,-6 0 0 16,-17 11 2-16,14-5-4 0,-1 2 6 0,1 4 10 16,0 4 11-16,0-1-7 0,2 5 18 15,1-2-8-15,2 0 14 0,0 0 11 16,5 1-1-16,1 1 9 0,3 0-15 16,4-5 5-16,0-6-3 0,0 5-1 0,17 15 3 15,-2-14-6-15,1-3 7 0,3-2-6 16,6 0-23-16,1-4-7 0,0-1-52 0,2-2-48 15,-3 0-45-15,2 0 13 0,-5-2-148 0,-11-1-62 16,3 0 29-16,0 0-291 0,3 0 23 16,-4 0 47-16,-3 0 38 0,0 0 42 0,6 13 38 15,-2-6 45-15,-1 0-15 0,2 2 51 0,0 0 18 16,3 4 13-16,1 0 5 0</inkml:trace>
  <inkml:trace contextRef="#ctx0" brushRef="#br0" timeOffset="183502.44">21977 4810 312 0,'0'-6'531'0,"-1"-1"-96"16,0 2-30-16,1 0-25 0,0 1-43 0,-1-1-37 15,1 2-44-15,-1 3-24 0,3-2 20 16,-2 4 0-16,1-2-5 0,1 5-13 0,-1 1-10 15,6 8-12-15,-1 2-12 0,-1-1-21 16,4 2 8-16,-7-4-11 0,0 3-16 0,-2-6-18 16,2-1-6-16,0-2-12 0,-2-2-5 15,0 0-11-15,1-2-3 0,1-1-2 0,-2 0-13 16,0-1-15-16,0-1 14 0,0 0-7 0,-6 0-12 16,4-5-6-16,-2 2-4 0,2-1-20 15,-5-9 0-15,2-1-16 0,3-1-5 0,1-3 11 16,1 8-10-16,0-3-2 0,0 0-3 0,0-1-2 15,19-13 0-15,-10 14-11 0,8 3-8 0,3 3 11 16,3 2 0-16,2 2 13 0,-13 3-3 16,7 0-32-16,26 12 3 0,-23-3 2 0,0 2 23 15,0-2-1-15,-3 5-2 0,-2 0 0 16,-2-1 2-16,-1-1-8 0,-2 1-1 0,-6-6 1 16,4 3 0-16,-8-2-1 0,0-3 5 0,1-1-6 15,1 1 18-15,-4-3 8 0,0-2-4 0,0 0 7 16,0 0-23-16,0 0 15 0,0 0 3 15,-12 2-8-15,8-4-5 0,1-1 2 0,-1-2 1 16,1 1 0-16,1-1-6 0,0-2 4 16,2-1-2-16,0 3-14 0,0-2 1 0,0-5 1 15,18-11-13-15,-6 11 5 0,4 2-6 16,1 1 0-16,4 3 1 0,4-2 12 0,1 6-12 16,-13 2 5-16,8 0 1 0,3 0-7 15,25 16 1-15,-27-7 18 0,-4 2-4 0,-1 1 19 16,-5 0-15-16,-1 3 6 0,-4-1-13 0,-4-4 18 15,-1 2-16-15,-2-2 25 0,0-3-2 16,0 3-58-16,-13 3-11 0,8-7-49 0,-2-3-32 16,0 2-38-16,0-4-47 0,1 0 20 0,-1-3-165 15,7 2-56-15,0 0 36 0,-21-12-228 16,12 2 57-16,6 0 50 0,2 0 24 0,1 10 45 16,12-24 37-16,2 10 28 0,3 1 25 15,2 1-4-15,1 0 53 0,3 0-1 0,0 3 23 16</inkml:trace>
  <inkml:trace contextRef="#ctx0" brushRef="#br0" timeOffset="183820.79">22776 4778 607 0,'2'4'418'0,"-1"0"-71"16,-1 0 48-16,1 2-1 0,0 2-8 15,1-1-22-15,-2 0-9 0,0 1-14 0,7 16-17 16,-1-7-21-16,1-5-25 0,3 3-5 0,0-5-32 16,0 2-26-16,4-1-22 0,1-5-22 15,1-1-17-15,0 2-17 0,3-6-13 0,-11-1-14 16,4 0-1-16,4 0-5 0,19-13-13 0,-16 8-9 15,-3-1-49-15,3-3-22 0,-3 0-7 16,-1-1-15-16,-1-2-3 0,-3 1-24 0,-1-3 9 16,-3 1-18-16,-4 3 12 0,-2 0-1 15,-1 10-1-15,0-12 1 0,-17-11-6 0,2 12 10 16,0 0-11-16,-5 3 8 0,-2 0-1 0,-3 3 3 16,1 2-2-16,-1 2 0 0,2 1-11 0,14 0-5 15,-5 0-13-15,-4 0-41 0,5 0 10 16,-9 11-87-16,15-9-26 0,1 1-33 0,3 0-24 15,2-1-36-15,2-2 30 0,2 3-229 16,3-2 16-16,13 6 42 0,10-3 30 0,3 0 36 16,1 1 19-16,2 0 30 0,7 1 23 0,-2-2 6 15,-1 1-15-15</inkml:trace>
  <inkml:trace contextRef="#ctx0" brushRef="#br0" timeOffset="184103.54">23382 4824 419 0,'18'-4'355'15,"-3"-2"-23"-15,-4 1-13 0,-3 0-39 16,-3-2 71-16,0 2-16 0,-2 0-2 0,-1-1 6 15,0 0-16-15,-2 2-17 0,0 4-4 0,0 0-19 16,-14-23-29-16,2 16-21 0,-2 0 4 16,0 5-27-16,-5-3-19 0,9 5-19 0,-7 0-14 15,-2 0-18-15,-22 16-2 0,22-7 15 16,0 3-39-16,0 2 9 0,3 3-22 0,1-3 4 16,-1 2-14-16,7-3-1 0,3 6-25 0,2-2 6 15,2 0-14-15,2-10-30 0,0 3 0 0,20 12-31 16,-8-14-33-16,5-4-16 0,2 0-26 15,3-3-32-15,-11-1-30 0,9 0-36 0,26-16-11 16,-21 6 18-16,-1 0-93 0,-1-2-29 0,-2-3-20 16,1-3-32-16,-1-1 31 0,-4-3-182 15,-2-2 7-15,2 1 18 0,-4-6 39 0,-1 0 11 16,-3 0 48-16,-2-3 37 0,-3 4-13 16,0-4 183-16,-1 4 15 0</inkml:trace>
  <inkml:trace contextRef="#ctx0" brushRef="#br0" timeOffset="184343.7">23570 4536 1339 0,'0'-22'258'0,"0"0"-5"0,-13-24 6 16,6 26-31-16,0 2 6 0,-2 3 8 0,0 2-2 15,0 1-4-15,-1 1-8 0,1 3-5 0,4 4-18 16,-1 0-1-16,1 2-25 0,-1 2 9 0,6 0-19 16,0 0 16-16,-19 20-18 0,12-2 5 15,3 8-19-15,2 3 24 0,1 2-19 0,1-14 18 16,0 8-8-16,14 35-28 0,-8-26 7 16,2 0-11-16,3 0-25 0,0 1-16 0,0-3 8 15,0-2-31-15,-1-2-20 0,0-2-4 0,1-2-73 16,1 1-28-16,-1-5-48 0,-3-2-35 0,-1-4-59 15,2-3 17-15,-2-4-135 0,1-2-55 16,1-2 31-16,9 2-275 0,3-3 62 16,3 0 36-16,-12-2 63 0,10 0 26 15,4 0-4-15,32-12 52 0,-27 8 54 0,2 0 1 0,0 2 34 16,4 1-7-16,-1 0 19 0</inkml:trace>
  <inkml:trace contextRef="#ctx0" brushRef="#br0" timeOffset="184836.55">24190 4888 607 0,'-1'-6'445'0,"-1"-1"-7"0,0 2-15 0,0 0-36 15,0 1-22-15,0-1-28 0,0 2-40 0,0-1-25 16,0 1-29-16,1 2-16 0,-1 1 12 16,0 0 3-16,0 3-14 0,1 2 1 0,-3 9-19 15,0-5-17-15,1 2-21 0,-1 2 0 0,1 0-2 16,1-5-29-16,0-1 6 0,0 1-25 15,1-3-1-15,0-1-21 0,0 0 6 0,-1-1-7 16,1 0 3-16,0-1-15 0,1 0 15 0,0-2-1 16,0 0-1-16,0 0 16 0,0 0-8 15,-3 5-3-15,2-6-12 0,0-1-4 0,0-2-10 16,0-4-10-16,1 1-2 0,1 1-11 0,2-14-8 16,-3 12-2-16,9-20-7 0,-2 10-8 15,4 1-10-15,0 1-21 0,4-1 0 0,-1 4 0 16,5 2 0-16,0 1 0 0,1 5 0 0,1 2 0 15,0 0 0-15,-11 3 0 0,17 11 0 0,-12-1 0 16,2 1 0-16,-4 5 0 0,-1 3 0 16,-3 2 0-16,0 1 0 0,1 0 0 0,0 0 0 15,-4-1 0-15,0-2 0 0,0 1 0 16,1-3 0-16,1-2 0 0,-1 0 0 0,1-2 0 16,-2-5 0-16,5 2 0 0,-3-3 0 0,0-3 0 15,2-3 0-15,0-1 0 0,-3 0 0 16,7 0 0-16,18-13-94 0,-15 4-141 0,1-3-56 15,-1 2 28-15,-6-4-200 0,-2 3 42 0,-3-3-279 16,1 5 50-16,-7 1 69 0,0 8 28 16,0 0 67-16,-21-18 36 0,3 8 37 0,-2 4 32 15,-6-1 25-15,-3 1 18 0,-1-1 17 0,0 3-16 16,-5 2 74-16</inkml:trace>
  <inkml:trace contextRef="#ctx0" brushRef="#br0" timeOffset="185712.42">19483 6087 1240 0,'0'0'476'0,"0"-13"-23"0,0 13-33 16,0 0-32-16,0 0-16 0,0 0-30 16,0-13-18-16,16-2-23 0,-15 14-29 0,-1 0 46 15,3 0-25-15,1 1 11 0,1-1-25 0,3 1-21 16,16 1-15-16,-11-1-18 0,8 0-23 16,7 0-18-16,2 0-16 0,2 0-19 0,-1 0-9 15,1 0-20-15,30 10-58 0,-36-6-51 16,0-2 0-16,-5 2-138 0,-2-1-73 0,2 1 21 15,-12-1-193-15,-2-1-81 0,-4 0 41 0,-2 2-231 16,-2-1 48-16,-3-2 51 0,-11 6 36 16,4 0 49-16,-1 1 56 0,-6 1-5 0,0 2 38 15,-2-1 15-15,-2 4 60 0,0-3-3 16,-3 1 15-16,-1-2-5 0</inkml:trace>
  <inkml:trace contextRef="#ctx0" brushRef="#br0" timeOffset="185895.9">19518 6273 882 0,'-9'4'571'0,"1"-3"-51"15,3 2-43-15,2 1-42 0,3 1-15 0,0 0-39 0,2-2-31 16,10 6-42-16,3-2-1 0,4-1-30 16,3-1-37-16,5 1-24 0,1-4-24 15,4 1-21-15,1 2-111 0,2-5-63 0,0 0-76 16,-2 1 8-16,-2-1-207 0,-15 0 26 16,5 0-322-16,4 0 5 0,0 0 72 0,-3 0 58 15,-1 0 25-15,0 0 31 0,-2 0 52 0,2 0 6 16,1 0 11-16,2 0 14 0,1 0 66 15,3 0-98-15</inkml:trace>
  <inkml:trace contextRef="#ctx0" brushRef="#br0" timeOffset="187177.37">20609 6027 350 0,'13'-13'245'0,"5"-9"-17"16,-16 13-6-16,0 0 1 0,-1 1 9 0,0 3 23 16,1-3 18-16,-1 1-16 0,0 3-30 15,0-2 57-15,-1 2-42 0,0 1-7 0,1-1-30 16,-1 1-13-16,-1 5 3 0,0 1 0 0,0 2-2 16,-2 12 8-16,-4 1-10 0,3 2-11 15,0 3 4-15,2 1-26 0,-2 0-18 0,1 0 2 16,1-3-19-16,1 0-13 0,-1 0-13 0,-2-5-15 15,3-3 9-15,-1-3-20 0,2-3 8 0,0-1-11 16,0 0-11-16,0-2-1 0,0-4 6 16,0 0 0-16,0 0-15 0,0 0-1 0,9 8 2 15,-4-10-22-15,9-3 22 0,1-3-24 16,1-1 0-16,-1 0 18 0,4-2-20 0,1 3-18 16,-2 2 3-16,0 0-3 0,0 2 10 0,-3 3-16 15,-5 1 13-15,17 11-10 0,-13-5-1 0,-2 5 0 16,0 6 0-16,-4 0 6 0,1 1 21 15,-3 0 6-15,-2-1-14 0,1 4 9 0,-5-8-1 16,0-13-4-16,0 12-16 0,0 2 1 16,0 1 30-16,-14 12-12 0,5-14-2 0,-1 1-13 15,-3 2-1-15,-3-4 13 0,-2 0-2 0,1 0-45 16,-2-2-10-16,-2 2-24 0,-1 0-36 0,3-4-25 16,-2-1-21-16,4 0-47 0,2-2 16 15,2-4-98-15,13-1-51 0,-7 0 29 16,7 0-243-16,-15-14-17 0,13 7 35 0,1-12 58 15,1 9 14-15,0-3 20 0,12-20 28 0,-5 12 65 16,-1 4 6-16,6-3 18 0,-5 2 4 0,-1 2-25 16</inkml:trace>
  <inkml:trace contextRef="#ctx0" brushRef="#br0" timeOffset="187573.94">20662 5954 909 0,'-2'-1'474'16,"1"-1"-71"-16,-2 0-17 0,2 0-39 15,1 1-21-15,-2 1-16 0,2-2-9 0,-2 1-29 16,3 0 14-16,2 1-9 0,1-1 3 15,3-1-28-15,11 0-2 0,7-1-25 0,4 1-16 16,4-1-28-16,-3-1-3 0,6 1-19 16,0 1-15-16,0-1-31 0,0 1-7 0,-1-1 0 15,1 1-26-15,-1-3 0 0,0 5-19 0,-2-1-7 16,-2 0-48-16,-19 1-36 0,4 0-18 16,0 0-7-16,-1 0-32 0,-3 0-14 0,-3 0-9 15,-1 0-36-15,-8 0 6 0,8 0 13 0,-8 0-59 16,0 0-17-16,9 2-11 0,-11-2-21 0,0 2-23 15,-3-2 23-15,1 0-213 0,-2-1-60 16,0 0 42-16,-9-1 37 0,6-1 27 0,-1-1 25 16,3 1 37-16,-6-4 23 0,-2 4 12 15,3-1 33-15,-3-4-10 0</inkml:trace>
  <inkml:trace contextRef="#ctx0" brushRef="#br0" timeOffset="189761.76">21410 5568 244 0,'0'0'432'0,"0"0"-78"0,15 0-8 15,-15 0-36-15,0 0-25 0,0 0-36 0,0 0 66 16,27-7-19-16,-26 7-23 0,0 1-1 16,0 0-12-16,0 0-10 0,0-1-13 0,0 0-20 15,-1 1-3-15,-1-1-27 0,2 2 15 0,-1-1-20 16,0-2 0-16,-1 1-20 0,0-1-19 15,-1 0 1-15,0-1-39 0,-1 0 16 16,1 0-33-16,-3-3-9 0,2 3-9 0,-1-3-17 16,0 1 17-16,1 1-17 0,1 0 11 0,-1-1-27 15,1 1 0-15,0 1-17 0,0 1 11 16,-1-1-27-16,3 0-12 0,3 0 10 0,-2 2 8 16,3 0-26-16,1 1 12 0,12 2-1 15,2 0-5-15,3 1 14 0,4 0 3 0,2-1-20 16,-2 0 18-16,2-3-9 0,-4 3 11 15,-1-3-25-15,-14 0 15 0,7 0-9 0,0 0 2 16,-1 0 3-16,-3 0 3 0,-3 0-16 0,0 0 4 16,-3 0-13-16,5-14-1 0,-7 11 4 0,-2 0 9 15,1 1 2-15,-1-1-11 0,0 0 8 16,-1 0 16-16,0 2-17 0,0-1 18 0,-1 2 5 16,-1 0 11-16,-1 2 7 0,-1 3 3 15,-5 7-2-15,1 3 6 0,1 2 12 0,0 5 8 16,-3 1 0-16,2 1-5 0,-1 3-4 0,1-3 5 15,-1 0-15-15,0-2 15 0,2 0-7 16,0-2-3-16,2 3-11 0,-4-6-12 0,4-7-31 16,0 4-38-16,1-3-22 0,0-4-41 0,0-2-39 15,3 0 15-15,-3-1-145 0,-2-3-69 16,0-1 31-16,4 0-253 0,1 0 9 0,0 0 66 16,0 0 52-16,-5-5 45 0,9 3 27 0,1 1-3 15,4-1 42-15,9-1 5 0,6 3 21 16,7 0 32-16,-14 0 17 0</inkml:trace>
  <inkml:trace contextRef="#ctx0" brushRef="#br0" timeOffset="190571.91">22155 6232 607 0,'-2'4'441'0,"1"1"-74"16,0 0 46-16,-1 3-42 0,-1 12-29 0,-4-3-19 15,4-1-32-15,1-2-18 0,-1-2-31 16,2-4-13-16,-1 1-17 0,1-2-1 0,0-2-13 15,0 1-18-15,0-2 19 0,0-1-9 0,0 0 0 16,1-2-29-16,-1 2-20 0,0-3-9 16,-1-3-7-16,1 1-22 0,-1-3-16 15,3-1-13-15,3-10 3 0,1 1-2 0,-1 0-11 16,5-1-14-16,4 4 1 0,0-1 8 0,5 3-23 16,0 2 12-16,5 3-7 0,-11 5-29 15,8 0 15-15,1 0-15 0,24 17 19 0,-21-9-6 16,-1 3 1-16,-2 1 0 0,-3 0-2 0,0 3-3 15,-3-3-3-15,-1 2 11 0,-3-1-9 16,-3-1 8-16,1-8-15 0,-5 2-2 0,-4-6 6 16,0 7-1-16,0-7 14 0,0 0 21 0,0 5-21 15,0-5 23-15,0 0-30 0,0 0 14 0,0 0-15 16,-6 9 10-16,2-11-15 0,0 1 19 16,1-1-3-16,1-2 1 0,-1-1-14 0,1 1-6 15,0-10-10-15,2 0 14 0,0 14-6 0,0-12-7 16,12-12-4-16,-1 11 16 0,3 2-19 15,5 0 17-15,3 2-12 0,5 1 16 0,4 6 3 16,-2 0-6-16,0 1-7 0,-14 1 2 0,27 10 7 16,-15-3 8-16,-3 1-1 0,-2 3-17 15,-4 3 4-15,0 0 18 0,-5 1-21 0,-5 2 1 16,-1-3 6-16,-4-3-9 0,-1 2 6 0,-2-13-30 16,0 12-7-16,0 0 3 0,-14 10-70 15,9-17-29-15,1 2-45 0,-7 1-34 0,2-1-38 16,2-5 22-16,1-2-174 0,0 0 34 0,6 0-246 15,0 0 14-15,0 0 29 0,-6-16 64 16,8 9 24-16,1-8 33 0,3-2 51 0,4 0 41 16,3 1 8-16,1-2 7 0,6 4 38 0,-1-3-6 15,1 4 24-15</inkml:trace>
  <inkml:trace contextRef="#ctx0" brushRef="#br0" timeOffset="190870.2">22978 6279 419 0,'6'-2'434'0,"-2"2"-64"0,-1 1-55 15,-1 0 85-15,-1 5-8 0,-1 0-19 0,-1 1-1 16,-1 12-35-16,2-10-14 0,0 6-7 0,0-1-31 15,0 3-4-15,0-3-33 16,0 2-25-16,0-2-24 0,14 15 11 0,-5-17-31 0,4-1-18 16,1-2-11-16,3-1-16 0,2-4-14 0,2-1-24 15,-1-2 7-15,-11-1-17 0,5 0-11 16,20-11-43-16,-12 3-21 0,-2 0-12 0,-1-4 4 16,0 0-13-16,-4-2-23 0,-3 0 12 15,-2-5-21-15,1 2-3 0,-5-1 5 0,-3 1-8 0,-2 3 15 16,-1 14 2-16,0-9-6 0,-18-13 11 15,4 15-8-15,-5 1-5 0,-1 2-3 0,-5 1-9 16,11 3-16-16,-6 0-13 0,-3 0-6 16,-24 13-44-16,29-7 12 0,-1-1-62 0,10 0-50 15,0-3-40-15,2 0-53 0,5 0 28 0,3 1-237 16,5 1 38-16,10 0 52 0,11 0 32 16,5 1 37-16,5-4 15 0,5 3 18 0,1 0 44 15,4-1 14-15,3 2 15 0</inkml:trace>
  <inkml:trace contextRef="#ctx0" brushRef="#br0" timeOffset="191397.1">23757 6317 1010 0,'4'-6'366'0,"-1"-1"24"15,-4 3-33-15,-1-1 4 0,-2-2-15 0,-8-3-5 16,-1 3-8-16,-4 2-16 0,-1-1-41 0,-3 0-3 16,-4 4-18-16,14 2-25 0,-7 0-25 15,-23 9-22-15,17 3 7 0,3 2-17 16,3 0-18-16,-1 4-12 0,8 1 7 0,1 1-10 15,5 4-13-15,4-4-31 0,1-11-1 16,0 5-26-16,20 18-7 0,-8-18-28 0,6-2-21 16,0-5-15-16,1-1-31 0,2-2-12 0,4-4-31 15,-14 0-14-15,3 0-25 0,26-16-23 16,-20 2-16-16,0 1 14 0,-1-3-60 0,-3 0-14 16,0-5-11-16,-2 1 7 0,-2-5 12 0,0 0 13 15,-1-2 7-15,-1 0 27 0,-2-2 13 16,-2 2 15-16,-4-6 25 0,1 1 30 0,-3 1 28 15,1 2 34-15,-1 14 27 0,0-5 20 0,0-3-2 16,-12-23 45-16,8 24 33 0,-1 3 28 0,-2 2 6 16,3 0 0-16,1 6 11 0,0 2 13 15,1 1-10-15,0 2-2 0,0 1-5 0,0 2-25 16,0-1-24-16,1 4 12 0,-1 2 4 0,1 1 9 16,-4 12-13-16,4 4 60 0,-2 7-6 15,3 6-3-15,-1 1 14 0,1-16-6 0,0 12-5 16,0 7-14-16,13 41-17 0,-10-35-1 15,1-1-16-15,0 3-9 0,0-6-14 0,-1 0-32 16,0-5-47-16,2-1-36 0,-2-4-31 16,1-1 5-16,-3-3-80 0,2-2-3 0,-2-8-24 15,0-5-53-15,4-3 23 0,-2-3-150 0,-3-3-56 16,0 0 33-16,0 0-265 0,8 0 31 0,6-20 34 16,-5 3 56-16,0-2 47 0,0 1 35 15,2 3 36-15,4-3 42 0,3 3 9 0,3 1 0 16,3 2 27-16,1-1 42 0,3 4-15 15</inkml:trace>
  <inkml:trace contextRef="#ctx0" brushRef="#br0" timeOffset="194338.07">24395 6258 347 0,'-14'0'449'15,"14"0"-47"-15,0 0-61 0,-14-13 41 0,-6 0-18 16,16 10-8-16,-1 3-11 0,1 0-10 16,1 0-24-16,-1-1-17 0,3 0-28 0,-1-1-31 15,4 0-11-15,1-1-31 0,15-2-28 16,4-2-1-16,3 1-16 0,4 2-25 0,-1 2-20 16,-13 2-9-16,7 0-11 0,25 11 1 0,-21-1-23 15,-2 2 8-15,-4 1-10 0,-4 1-12 16,-2 1 7-16,-3 2-9 0,-4-2-13 0,-2-1 9 15,-5-2-32-15,0-12 21 0,0 14-2 16,-11 11-15-16,0-14 14 0,-2-3-5 0,-2 4-19 16,0-3 10-16,-2-3-12 0,-2 0-1 15,0-1-26-15,12-5 11 0,-6 0-4 16,-1 0 7-16,-11 9 3 0,17-8 3 0,2-1-13 16,6 0 2-16,0 0-9 0,0 0 15 15,0 0-12-15,-7-7 10 0,10 4-8 0,3 3 1 16,0-2 10-16,14 2 3 0,1 0-8 0,-10 0 3 15,5 0-2-15,5 0 6 0,23 16-8 16,-22-10 2-16,1 6 5 0,-4-3-7 0,-1 1 6 16,-2 2 20-16,-3 3-15 0,-3-1 14 0,-3-2-1 15,-3-2 15-15,-2 0-3 0,-2-3 0 16,0-7 4-16,0 7-10 0,-21 13 5 0,6-13 1 16,-1 2 5-16,-2-1-2 0,-3-1-3 15,-3-1-4-15,-3-2-23 0,0-1-17 0,-4 0-11 16,0-2-36-16,0-1-21 0,3 2-51 0,4-1 15 15,-1-1-104-15,13 0-45 0,-1 0-68 16,-12-13 28-16,20 8-195 0,5-2 0 0,2 1 70 16,8-5 22-16,4-1 44 0,10 0 7 15,-6 1 22-15,6 0 37 0,4-1 10 16,4 0 18-16,-3 2 39 0</inkml:trace>
  <inkml:trace contextRef="#ctx0" brushRef="#br0" timeOffset="194896.05">24926 6229 403 0,'-7'-3'466'15,"2"1"-54"-15,-1 0-60 0,-1 0 19 0,2 0-3 16,1 1-10-16,0 0-12 0,1 0-10 15,-1-1-24-15,1 0 0 0,-1 1-36 0,3-1-24 16,1 2-20-16,1-2-34 0,3 0-11 0,2 1-32 16,11-4-7-16,3 1-7 0,3 3-34 0,-12 1-11 15,7 0 7-15,23 10-28 0,-19 0-2 16,-3 2-16-16,-2 4 3 0,-3-2-21 16,-3 0 8-16,-6 4-8 0,-2-1 2 0,-3-8-11 15,0 6-3-15,-12 15-2 0,2-15 5 16,-3-3-1-16,0-1-12 0,-2 0-5 0,2-2 9 15,-4-2-9-15,2-2-11 0,0 0-3 16,3-5-7-16,1 2-7 0,4-1-9 0,1-1-7 16,6 0-2-16,0 0-12 0,0 0 1 15,0 0 5-15,-7-8 0 0,10 8 2 0,2-1 1 16,1 2-1-16,1-4 11 0,15 5-1 16,-11-2 5-16,7 0-9 0,24 12 17 0,-19-5 14 15,0-1 12-15,-1 4 14 0,-3 3 15 0,1-2-18 16,-3 3 19-16,-3 3-7 0,-3-2 22 15,-3 2-14-15,-1-5 3 0,-5-2-4 0,-2-1 4 16,0-9-3-16,0 10-17 0,-19 11 8 0,5-10 4 16,-9 0-17-16,0-5 15 0,-6 0-23 15,-2-3-32-15,-4-1-51 0,17-2-41 0,-8 0-65 16,-6 0 19-16,-4 0-201 0,-37-12 34 16,35 7-273-16,1 0 47 0,5-5 43 0,2 1 38 15,4 4 42-15,1-4-2 0,2 1 76 0,5 2 12 16,4 0 27-16,3 5 32 0,3 0-8 15,8 1 13-15</inkml:trace>
  <inkml:trace contextRef="#ctx0" brushRef="#br0" timeOffset="195737.8">19427 7595 1011 0,'-13'1'376'0,"-4"3"-52"15,4-1 35-15,1-1-39 0,2-1 0 16,2-1-2-16,0 2-3 0,1-2 0 0,2 0-15 15,0 3-12-15,1-1 4 0,-2-2-29 16,3 1 15-16,0-1-8 0,1 0-29 0,-2 1-13 16,4-1 0-16,0 0-20 0,0 0 1 0,1 3-3 15,4-1-3-15,11 2-18 0,4 0 0 16,5 0 3-16,6 0-22 0,4-2-27 0,-1 0 8 16,-1 3-11-16,1-5-32 0,2 4-35 15,1-1-69-15,0 2 0 0,0-1 0 0,-4-1 0 16,1 0 0-16,-4 1 0 0,-5-3 0 15,-3 1 0-15,-3 1 0 0,-6-2-120 0,-5 1-133 16,-5 0 23-16,-3-1-197 0,0-1 43 0,-12 3-311 16,-3 2 22-16,-3-1 55 0,-1-3 88 15,-3 3 28-15,-2-1 52 0,-5 2 14 0,1 0 33 16,-4-1-6-16,2 4 66 0,-1-2 31 16,1 0 34-16,-2 3-11 0,1 1 18 0</inkml:trace>
  <inkml:trace contextRef="#ctx0" brushRef="#br0" timeOffset="195938.33">19349 7865 1172 0,'-8'7'561'0,"4"-1"-9"16,1 1-79-16,1-3 76 0,4 0-37 0,1 0-23 16,9 4-44-16,5-2-22 0,1-1-30 0,4-2-31 15,4 1-33-15,0-4-50 0,1 2-39 16,-13-2-19-16,7 0-27 0,3 0-49 0,0 0-76 16,22-11-52-16,-23 8-1 0,-4 0-146 0,-5-2-75 15,4 1 20-15,-7 0-232 0,-1 0 36 16,-1 0-278-16,-4 2 34 0,0-1 66 15,-1 3 32-15,0-3 57 0,0 3 63 0,1-2 11 16,2 2 11-16,0 0 16 0,14-3 61 0,2 3 7 16,-6 0 36-16,8 0 9 0</inkml:trace>
  <inkml:trace contextRef="#ctx0" brushRef="#br0" timeOffset="200233.15">16249 9172 574 0,'-13'-14'284'16,"13"14"-39"-16,0 0-2 0,0 0-20 0,0-14-16 15,-23-2-5-15,21 16-6 0,-2 0-6 16,3 1-12-16,-1 3-19 0,-4 11 56 0,-2 4-15 16,4 0-4-16,0 3-2 0,-1 0-31 15,1 0 2-15,0 0-10 0,-2-1-21 0,2 1-12 16,2-3-5-16,0-2-14 0,-1-2-18 16,1-1-11-16,0-5 10 0,2-1-13 0,0-3-7 15,0 1-1-15,0-2 10 0,0-2 4 16,0-2-13-16,0 0 4 0,0 0-5 0,0 0 2 15,6 5-7-15,-3-7-4 0,3-1-11 0,8-3-3 16,2-2-8-16,0 0-1 0,2 4-8 16,0-1-7-16,2 5 13 0,-2 0 6 0,-9 0-3 15,2 0 9-15,21 16-9 0,-16-6 0 0,-3-1 1 16,1 6 18-16,-3-2-10 0,-3 1 10 16,1 1 12-16,-2-1-15 0,-4-2 15 0,-1-3-8 15,-2 0-3-15,0-9-6 0,0 14-4 16,-9 12 0-16,-3-14-7 0,2-2-12 0,-7 0-27 15,2 2-23-15,-4-4-38 0,-3 1-32 0,-2 0-35 16,1-1 12-16,1-3-107 0,-1 2-10 16,3-5-35-16,-2 1-38 0,15-3 26 0,-3 0-246 15,0 0 12-15,3 0 54 0,-4-13 52 0,8 6 24 16,8-10 5-16,-5 8 39 0,0-8 11 16,0-2 37-16,11-20 18 0,-4 15 11 0</inkml:trace>
  <inkml:trace contextRef="#ctx0" brushRef="#br0" timeOffset="200499.36">16182 9230 464 0,'-5'-2'473'15,"1"1"-23"-15,4-2-47 0,-4 2-30 0,3-1-32 16,0-1-43-16,1 0-35 0,1 1-28 15,2-2-18-15,6-4-29 0,4 1-20 0,5-1-16 16,3 4-17-16,2 1-14 0,-2 0-20 0,2 1-6 16,2 2-42-16,-15 0-45 0,7 0-2 15,2 0-88-15,20 12-32 0,-23-9-49 16,-1-1-35-16,-4 0 18 0,-2 0-283 0,1-1 37 16,-4-1 29-16,-1 0 34 0,-5 0 25 0,0 0-5 15,6 0 40-15,-6 0-1 0,12-10 51 16</inkml:trace>
  <inkml:trace contextRef="#ctx0" brushRef="#br0" timeOffset="201130.06">16399 8915 814 0,'-19'-9'311'16,"-6"0"-2"-16,2-2-49 0,-2 7 2 0,-2-3-32 15,0 1-22-15,3 2-22 0,-3-1 12 16,-2 5-22-16,2-3 1 0,-2 2-10 0,2 1-19 16,14 0 15-16,-8 0-30 0,-2 0-10 0,-25 16-5 15,23-5-16-15,2 2 3 0,2 3 4 16,-1 4-2-16,0 2-9 0,1 2-9 0,4 5 5 16,-2 0-9-16,1 3 3 0,5 0-2 0,6 4-9 15,-2 2-7-15,2-3 0 0,5 5-14 16,0-3 8-16,0 1 4 0,2-19-11 0,0 12-3 15,13 42-18-15,-6-31 15 0,4-2-14 0,0-1 2 16,3 0 8-16,1-2 9 0,2-1-18 16,5-5 1-16,-2 1-6 0,5-6 22 0,0 3-8 15,4-7 3-15,0 0-20 0,3-4-3 0,3-4-1 16,1-3 0-16,7-3 3 0,0-6 6 16,-1 0-13-16,-19-2 4 0,10 0-19 15,42-16 20-15,-33 8-16 0,-2-4-10 0,-1-2-8 16,-1-1 14-16,-2-4-9 0,-4-3-16 0,-1 0-2 15,0-4 10-15,-6-1-2 0,0-2 0 16,-2 0 2-16,-6-3 6 0,2 0-2 0,-6-1-8 16,-2-1-2-16,-4-4 10 0,-2 1-7 15,-3-1-5-15,0 1 4 0,-2 18 10 0,0-8-7 16,-11-35-7-16,-1 32 14 0,1-6-1 16,-4 7-6-16,-8-2 13 0,3 2-17 0,-7 2 11 15,0 3-7-15,-3 2 10 0,-1 0-16 16,1 5 5-16,-1 1-9 0,0 3-10 0,1 3-2 15,1 1-13-15,0 4-11 0,-2 0 8 16,17 5-3-16,-26 14-7 0,16-2-7 0,1 5 3 16,-2 6-15-16,5 3-13 0,-2 3 11 0,3 0-69 15,2 3-36-15,-1-1-57 0,4-2-37 0,0 0 28 16,8 0-252-16,2-2 10 0,4-15 64 16,0 5 34-16,12 14 21 0,-4-19 26 0,3-4 25 15,2-6 52-15,3 1 11 0,-5-3 17 16</inkml:trace>
  <inkml:trace contextRef="#ctx0" brushRef="#br0" timeOffset="201960.28">17272 9157 673 0,'-2'-5'417'16,"1"3"-38"-16,-1 4-49 0,0 3 22 15,-3 12-28-15,0 4-16 0,1 2-16 0,-2 5-9 16,3 1-19-16,1 3-3 0,0-3-8 15,0 3-27-15,0 1-18 0,-1-6-13 0,2 5-16 16,-3 0-23-16,0-1-17 0,-1 1-8 0,1-6 3 16,-1-1-30-16,-1-5 6 0,-2 0-5 15,3-1-1-15,-2-9-27 0,0 0-5 16,3-6 7-16,0-1-31 0,-2-1-2 0,2-2 2 16,4 0-2-16,0 0-14 0,-18-14-30 0,9-1 1 15,5 3 2-15,1-2-3 16,-1-1-11-16,2 1 5 0,2 6 2 0,-1-1 7 15,1 4-16-15,0 5 10 0,0 0-13 0,0 0-8 16,0 0 25-16,12-9 4 0,-8 11-18 0,4 2 3 16,5 4 21-16,5 1-3 0,-3 2-17 15,3 0 11-15,0-1-2 0,3 2 2 0,-1-2 5 16,2-6 10-16,-2 1-7 0,0-2 10 0,0 0 2 16,-10-3-2-16,3 0-21 0,1 0 18 15,22-12-15-15,-19 3-1 0,-1 2 9 16,0 0 9-16,-5-7-21 0,2 6-9 0,-2-6 2 15,-3-1 1-15,2-1-3 0,-4-2-4 0,1 2-24 16,-3-4 20-16,0 2-16 0,-4-7 5 16,0 13-9-16,0-8 20 0,0-6-7 0,-16-25 4 15,10 24-2-15,-3-2 0 0,1 3-6 16,-4-1 14-16,-1 1 3 0,-1-1-14 0,0 3 14 16,-4 4-4-16,1-4 5 0,-4 2-10 0,1 4 5 15,-2 0 9-15,-1 3-6 0,-2 4 8 0,0-2-1 16,1 5-10-16,-6 1 11 0,-1 3-3 15,2-1 4-15,3 5-14 0,11 0 9 16,-5 0 3-16,-2 0-4 0,-24 17 1 0,22-3-7 16,6 0 4-16,-2 2 5 0,4 3-1 0,0 3 9 15,3 0-2-15,1 0-1 0,2 4-2 0,1-1-3 16,4 1 4-16,2 0 2 0,3-12 11 0,0 4-3 16,16 23-3-16,-7-19 10 0,5-5-7 15,1-1-4-15,3-6 1 0,0 1-29 16,3-3-24-16,1-3-40 0,-2-2 6 0,5-3-115 15,-11 0-69-15,3 0-76 0,29-12 30 16,-17 7-213-16,-2-2 29 0,2-1 36 0,-2 3 8 16,0-2 49-16,-1 1 40 0,-2 3 48 0,0 0-3 15,-1 2 7-15,-2 1 69 0,-8 0-27 16</inkml:trace>
  <inkml:trace contextRef="#ctx0" brushRef="#br0" timeOffset="202409.81">17753 9478 262 0,'0'5'446'0,"-1"-2"-72"0,0 2-16 0,0-2-32 0,-1 2-42 16,1-1-4-16,0-1-43 0,-1-1-11 15,2 1-15-15,-3 0-11 0,6-2-4 16,-3 2-9-16,3-1-24 0,0-1-27 0,2 0-1 15,1-1-12-15,0-1-22 0,11-2-3 16,-10 3-23-16,15-11-5 0,-9 4 4 0,-1-1-18 16,-1 0 3-16,0-4-13 0,-1 7 4 15,-2-6-21-15,-4 0 6 0,3-1 5 0,-6 2-8 16,0 1-14-16,-1 9 2 0,0-8 3 0,0 1-5 16,0 7-3-16,0-7 0 0,-12-2-4 0,7 8-3 15,-1 1 9-15,-2 0 1 0,-7 8 1 16,-2-1 15-16,1 6-4 0,-1 5 17 15,4 1 15-15,-1-1 2 0,3 2 12 0,2 2 6 16,2-2-10-16,2-3 7 0,1 5 2 0,4-10-31 16,0 3 22-16,14 16-9 0,-5-16-15 0,2-5-2 15,3-1-8-15,3-2-36 0,3-4-29 16,1-3-36-16,-10 0-50 0,8 0 10 0,27-17-114 16,-23 5-43-16,0 1-57 0,2 0 29 15,-3 1-270-15,3-4 57 0,-1 2 52 0,-2-1 36 16,-2 0-20-16,0 0 70 0,-2-1 18 0,1 1 44 15,0 1 23-15,-3-2-41 0,-1 1 58 16</inkml:trace>
  <inkml:trace contextRef="#ctx0" brushRef="#br0" timeOffset="202693.83">18263 9392 348 0,'-7'-2'517'0,"2"1"-105"0,-2-1-16 15,-1 2-26-15,0 2-28 0,1-2-27 0,-1 0-37 16,-1 0-7-16,-6 0-18 0,-15 8-22 0,16-3-5 15,0 2-26-15,2 0 5 0,1 3-13 16,0 3-15-16,3 1-6 0,0 1 0 16,1 2-19-16,4 4-14 0,1-5 0 0,2-6-10 15,0 2-27-15,0 5-4 0,19 15-3 16,-10-17-13-16,4-1-11 0,0-5-22 0,7-1-16 16,0-1-30-16,5-5-20 0,1-1-38 0,-14-1-25 15,29-13-38-15,-13 8 11 0,-4-2-96 16,-2-4-11-16,1 0-34 0,-3-3-22 0,-4 2-39 15,-1-3 32-15,-3-2-177 0,-3 1-19 16,0-4 26-16,-4 3 62 0,-2-2 13 0,-2 1 17 16,-1 11 49-16,0-4 2 0,0 1-9 15,0 2 134-15</inkml:trace>
  <inkml:trace contextRef="#ctx0" brushRef="#br0" timeOffset="203481.42">18442 9389 1051 0,'-2'-4'239'0,"1"1"-7"16,-1-1 11-16,1 1-9 0,0 1-4 0,2-2-10 15,-1 3-26-15,-1-2 3 0,4 3-24 0,-2 0 21 16,0 0-5-16,1 3 3 0,-1-1-7 15,1 3-4-15,7 9-12 0,-1-1-5 0,1 2-6 16,1 2 2-16,-1-1-7 0,1 2-11 16,3-1-17-16,-3 4-16 0,2-4-4 0,-4 0-4 15,-1-1-5-15,-1-3-3 0,-2-4 1 16,-2-1-27-16,1-1 26 0,-2 0-6 0,-1-2-8 16,0-5-9-16,0 0 7 0,0 0 2 0,0 0-22 15,-11 12-9-15,7-10 5 0,1-2-10 16,-1-2-6-16,1 0-8 0,-1-3-8 0,1 2-14 15,0-3 0-15,1-1-21 0,2 1 15 0,0-1-15 16,0-1-9-16,0-6 1 0,12-16 18 16,-3 13-15-16,2 4 0 0,3-3-15 0,-1 2 18 15,4 1-2-15,-3 0-5 0,2 4 0 16,-2 1-4-16,1 1 7 0,-1 7-1 0,-2-1 0 16,-12 1 16-16,9 0-10 0,-1 0 15 0,10 17-17 15,-7-5 12-15,-4 1-2 0,0-1 17 16,-3-2-13-16,1 5 16 0,-2-4-8 0,3 3 7 15,-3-1-11-15,4-1 6 0,-2-1 2 16,-1-5-10-16,0-1 4 0,-1 0 13 0,0-1-15 16,0-1-2-16,0-3 1 0,2 3 14 0,-5-3-5 15,0 0-6-15,7 0-7 0,17-11-15 16,-9 2-4-16,-2 0-17 0,1-3 2 0,-3-1 0 16,2-2-1-16,0-1 0 0,-1-2 3 15,-1 0-8-15,-1 2 3 0,2 0 8 0,-4 2 5 16,3 1 7-16,-6 3 10 0,0 1 12 0,-1 6 18 15,-2-3 0-15,0 2-8 0,-1 1-16 0,1 2 5 16,-2 0 6-16,0 1 11 0,0 0 8 16,0 0 10-16,0 9-8 0,-2-3 2 0,0-1 12 15,-7 12-17-15,3 3 3 0,2 1 22 16,2 6-1-16,2-14 35 0,0 8-14 0,12 32 17 16,-6-19-10-16,1 4 24 0,1-1-26 0,0 1 22 15,-1-4-24-15,0 2 0 0,-1-3-7 0,-3 0 7 16,-3 1-14-16,0-20 4 0,0 8-28 15,-11 22 16-15,0-22-12 0,-2-3-6 0,-2-2-8 16,-1-3-1-16,-1-2-3 0,-1-5 15 0,-4 1-1 16,5-3-17-16,4-3-4 0,3-2 30 15,-5 0-29-15,-17-10 15 0,15 3-18 16,0-7 15-16,4 1-19 0,2-4 1 0,-2-1-20 16,3 0 24-16,-1-4-19 0,7 3-6 0,3-1 6 15,0 1 1-15,1 10-10 0,13-20 1 0,-1 12-38 16,6-3-23-16,1 3-3 0,2 0-16 15,2 1-16-15,-2-4-21 0,1 6-29 0,4-1-27 16,1 1 17-16,-3 2-148 0,0 0-40 16,5-3 32-16,0 3-270 0,-1 2 42 0,1-2 43 15,-1 1 52-15,-1-1 30 0,1 1-7 16,-2 0 68-16,-2 0 0 0,-3-1 34 0,3-1 62 16,-3 2-13-16,-6-1 17 0</inkml:trace>
  <inkml:trace contextRef="#ctx0" brushRef="#br0" timeOffset="203742.62">19331 9423 976 0,'-1'-4'450'0,"0"2"-43"0,0-1-43 15,1 2-45-15,0-1 1 0,-1 5 1 16,1-1-9-16,1 2-12 0,-1 2 8 0,1 17-25 16,-1-12-1-16,0 8-28 0,0 5-7 0,0 1-17 15,0 5 2-15,10 34-33 0,-9-30-12 16,4-2-25-16,-5 2-20 0,2-1-24 0,-1-7-7 15,2 1-11-15,1-3-78 0,-2-5-18 0,-1-4-45 16,-1-5-30-16,0-2-23 0,0-8-72 0,0 0 17 16,0 0-176-16,-3 9-70 0,2-12 34 15,0 1-223-15,1-3 42 0,0-2 65 0,0 0 52 16,0-12 15-16,0 9 27 0,-6-27 24 16,3 14 45-16,1-2-2 0,0 1 21 0,0 1 18 15,-2 0-26-15</inkml:trace>
  <inkml:trace contextRef="#ctx0" brushRef="#br0" timeOffset="204001.3">19308 9539 627 0,'-3'-7'456'0,"2"0"-76"0,-1 0 49 0,2 3-19 16,0-3-39-16,2 1 3 0,-1-1-45 15,1 2-14-15,6-8-28 0,1 1-14 0,3 3-22 16,3-1-3-16,0 5-26 0,4-1-24 16,0 3-21-16,-12 3-20 0,10 0 1 0,26 9-17 15,-21 1-3-15,-4 2-19 0,-1 2-11 0,-3 3 4 16,-5 1-11-16,-2 1-34 0,-3-2-6 15,-3 2 12-15,-1-7-6 0,0 3-7 0,-15 16-60 16,8-16-9-16,-5-1-37 0,2 1-22 0,-4-5-41 16,-4-3-29-16,-2 1-38 0,2-4 14 0,-3-1-133 15,12-3-69-15,-6 0 33 0,2 0-247 16,-13-18 40-16,18 14 64 0,-2-9 36 16,1-4 29-16,5 0 30 0,1-4 13 0,3 11 15 15,0-5 50-15,22-21 4 0,-9 19 9 0</inkml:trace>
  <inkml:trace contextRef="#ctx0" brushRef="#br0" timeOffset="204278.54">19554 9315 962 0,'11'-17'391'0,"-1"6"20"0,-6 3-22 15,1 2-24-15,0 0-25 0,-2 3-17 16,1 0-29-16,-2 0-39 0,1 2-24 0,0 2 11 16,-1 1-5-16,-2-2 2 0,9 23-7 15,-6-5-20-15,3 5-23 0,0 4 10 0,-1-1-5 16,-2-1-16-16,0 4-2 0,0 4-20 0,-3-1 0 15,1 0-18-15,-1-17-14 0,0 6-26 0,0 5 3 16,0-2-23-16,0-2-17 0,13 22-6 0,-12-31-27 16,7 0-3-16,0-8-31 0,6 1-44 0,3-1-33 15,-10-5-20-15,7 0-39 0,20-13-33 16,-12 3 18-16,-3-4-130 0,-2 1-49 0,-4 0-24 16,0-4 30-16,-2 5-229 0,-3-1 20 15,0-2 63-15,-3 6 35 0,-3 2 20 0,-2 7 26 16,0-8 54-16,0 8 0 0,0-5 37 15,0 5 2-15,-14-14-4 0,9 13 38 0</inkml:trace>
  <inkml:trace contextRef="#ctx0" brushRef="#br0" timeOffset="204689.13">19597 9508 719 0,'-8'0'513'0,"4"-1"-40"15,-2 1-39-15,3-1-33 0,0 1-39 16,0-3-22-16,2 6-48 0,1-6-17 0,2 1-41 15,2 0-34-15,1 1-15 0,9-7-24 0,2 2-16 16,3 0-4-16,0 0-31 0,4-1-14 16,1 2-29-16,1-2-34 0,-2 1-24 0,2 1-30 15,-1-2-21-15,0 0 4 0,1 3-71 16,-3-2-16-16,-1-1 7 0,-1 5 0 0,-1-5 1 16,-3 4 8-16,-7-2 26 0,0 5-5 15,0-2 16-15,-4 1 18 0,0 0 14 0,0 0 6 16,-2 1 26-16,0-2-15 0,1 2 25 0,-4 0 0 15,0 0 79-15,0 0 9 0,5 10 19 16,-5-4 18-16,0 2 11 0,0 12 7 0,0-11 7 16,0 7 10-16,0 2-21 0,0 2-3 0,0 1-3 15,0 1 7-15,13 24-32 0,-11-24-4 16,4-1-13-16,0 1-10 0,-1-10 7 16,-1 5-24-16,1-5-27 0,0-4-32 0,0-2-55 15,2-2-52-15,0-4-35 0,-7 0 12 16,7 0-147-16,17-10-63 0,-12 1 30 0,-3 3-252 15,1-6 28-15,-4-5 60 0,-1 0 35 0,-2 0 25 16,2-2 37-16,-4-3 21 0,-1 2 27 0,0-2 36 16,0 12 21-16,0-6 20 0</inkml:trace>
  <inkml:trace contextRef="#ctx0" brushRef="#br0" timeOffset="204832.01">20023 9271 1048 0,'-11'-3'339'0,"2"1"-29"0,2 2-30 15,-3 0-44-15,1 0-47 0,-20 10-17 16,16-5-35-16,-3 1-60 0,1 1-59 0,0 1-73 16,5-2 4-16,4-2-294 0,0 3-36 0,3-2 39 15,3-2 1-15,0-3 50 0,15 13 23 0,2-5-31 16</inkml:trace>
  <inkml:trace contextRef="#ctx0" brushRef="#br0" timeOffset="205170.91">20209 9440 367 0,'5'3'476'0,"-2"-1"-92"16,-1 2 52-16,0 1-13 0,-2 1-14 0,0 2-24 16,0 0-8-16,0 1-23 0,0 5-19 15,0 2-29-15,0 2-6 0,0 0-30 0,0 1-34 16,0-1-18-16,0 1-28 0,0-2-19 16,13 12 14-16,-7-17-39 0,1-4-16 0,5 1-11 15,-1-2 1-15,-2-4-13 0,-1-2-9 0,0-1-24 16,3 0 10-16,16-15-37 0,-12 5-1 15,1 1-4-15,-3-2-37 0,1-2-12 0,-2 0-39 16,2-4-10-16,-4-1 1 0,-2 0-12 0,-1 0-22 16,-5 2 7-16,1-1-9 0,-3 11 4 15,0-5-10-15,-18-9 8 0,7 11 16 0,-6 6-4 16,-1-4 1-16,-1 6-10 0,4 0-11 16,5 1 11-16,-4 0-65 0,-3 0-24 0,0 0-43 15,-12 12-71-15,23-12 27 0,-2 2-241 16,3-2 26-16,2 2 22 0,1-2 37 0,2 1 45 15,1-2 2-15,1 2 51 0,1-2-7 16,2 1 59-16,0 0-15 0,1-2-20 0</inkml:trace>
  <inkml:trace contextRef="#ctx0" brushRef="#br0" timeOffset="205656.21">20389 9462 670 0,'15'5'407'16,"1"2"-66"-16,-1 0 42 0,1-2-5 16,-3 7 5-16,0 0-14 0,0-2-32 0,-1 5-12 15,1-1-29-15,-3 1-19 0,2-1-20 0,-3 1-40 16,-3-1-7-16,-1-2-12 0,1 3-19 15,-2-7-27-15,-2-1 21 0,0-3-10 16,-2 1-24-16,0-2-15 0,0-3 19 0,0 0-3 16,0 0-19-16,0 0 10 0,-10 7-13 0,6-8-12 15,1-1 2-15,0-2-28 0,0 0 4 0,0 0-23 16,-3-10-2-16,4-1 6 0,0 3-13 16,2 3-13-16,0-4-6 0,15-18-23 0,-4 15 4 15,0 0-7-15,1 3 21 0,3 0-11 0,2 2 0 16,2 2 0-16,-1 0-10 0,4 6-3 15,-1 1 2-15,-1 0-16 0,-8 2 17 0,20 12-2 16,-9-4 6-16,-6 1 7 0,2 4 5 0,-6 0-2 16,2 2 9-16,-4 2-9 0,-4 2 13 0,2 0-12 15,-5 1 16-15,0-3-5 0,-1 0-3 16,0-1 3-16,-1-2-9 0,-1-6-11 16,3 0 17-16,-2-1 2 0,-1-2-19 0,3-1 4 15,-1 0 11-15,1-3-8 0,9 7 7 16,1-5-11-16,4 0 5 0,-6-3-10 0,6 0 4 15,7 0-10-15,1 0 13 0,30-11-18 16,-27 4-16-16,-1-3-11 0,-4 6-6 0,2-4-27 16,-3 3-5-16,-5-1 6 0,-2 0-32 0,-4 3-41 15,-3 3-33-15,-2-4-18 0,-1 3-17 16,-2 1 19-16,0-2-110 0,-3 0-31 0,-1 2-40 16,0 0 32-16,0 0-283 0,0 0 53 0,-13-3 50 15,-4 6 29-15,-3-1 40 0,10-2 14 16,-23 7 56-16,4 0 16 0,-3-2 50 15,1 0 22-15,-3 3-20 0,-1-1 60 0</inkml:trace>
  <inkml:trace contextRef="#ctx0" brushRef="#br0" timeOffset="208371.42">18599 10937 905 0,'0'0'307'0,"0"0"-22"0,0 0-44 0,0 0-15 16,0 0-7-16,0 0-1 0,-13 0-12 16,13 0-23-16,-19 1 19 0,16 16 20 0,-1 9 4 15,1 2-16-15,1 0-3 0,0 3-8 0,1 3-4 16,1 0-20-16,0-17-1 0,0 5-7 16,0 4-25-16,0 2-3 0,0 3-24 15,12 32-10-15,-9-34-1 0,2-5-15 0,-3 1-14 0,-1-7-8 16,0-4 7-16,0-3-10 0,2-4 1 15,-2 0-5-15,0-2 7 0,1 0-21 0,-2-5-5 16,0 0 6-16,0 0-9 0,-2 6 4 0,1-8-7 16,0 1-25-16,-1-3-1 0,0-1-2 15,0-1-13-15,-4-8 1 0,2-7-18 0,-1 0-3 16,0-1-11-16,1-4 2 0,0 0-6 0,2-3-4 16,0-1 2-16,1-1-4 0,1 14-5 15,0-8 0-15,0-2 11 0,0-1-3 0,0-1 6 16,11-23-1-16,-8 31 11 0,0 2-1 0,1 4 11 15,-1 1-1-15,0 7 8 0,-1-3 0 16,1 4 11-16,0 0-11 0,0 3 7 0,0 1 3 16,1 0 10-16,0 1-1 0,-4 1 20 0,10 0 8 15,16 17 12-15,-8-4-6 0,-1 4 3 16,-1 2 24-16,-2 2-11 0,4 1 17 0,0 3-20 16,1-1 19-16,-1 1-2 0,1 1-3 15,-2-2-10-15,0 0-3 0,-1-2-5 0,-1 1 5 16,-1-2-7-16,2-2-4 0,-4-2-4 0,0-1-7 15,-4-8 9-15,1 4-3 0,-4-5-23 16,2-1 17-16,-2-2 0 0,-1-1-7 0,1-3 10 16,-5 0-13-16,0 0-7 0,7 0-6 0,12-15-11 15,-11 3-20-15,-1-3-14 0,3 0 5 16,-1-5-14-16,0-1-5 0,1-2-8 0,-3-2 5 16,1-2-11-16,2 4-10 0,-1-8 9 15,-1 1 7-15,2 1 7 0,0 2 2 0,-1 1 6 16,-1 1 4-16,3 1 7 0,-3 2-11 0,-1 5 18 15,-2 3 4-15,2 2-5 0,-4 1 4 0,1 5 10 16,-3-1 3-16,3 3-6 0,-4 0 10 0,2 2-7 16,-2 2-4-16,0 0 15 0,0 0 25 15,4 13 4-15,0 6 19 0,1 5 1 0,0 2 7 16,-2 1 7-16,3 2 6 0,-1 0-2 16,1 2 0-16,2 1-7 0,-3-3-8 0,1 0-4 15,1 0-5-15,-2-1-4 0,4 1-5 0,-3 1-4 16,2-5-1-16,-1-1 7 0,-3-3-12 15,2-4-26-15,-1-2-9 0,-3-4-29 16,0-3-26-16,0-1-17 0,-1-2-23 0,0 0-29 16,1-2-19-16,-1 0 13 0,0-1-99 0,1 0-39 15,-1-2-26-15,2 0 30 0,-3 0-244 0,0 0-17 16,0 0 45-16,8 0 27 0,10-17 36 16,-2 7 57-16,-1 2 14 0,5-6 36 0,3 3 7 15,0 0 18-15,6 0 24 0</inkml:trace>
  <inkml:trace contextRef="#ctx0" brushRef="#br0" timeOffset="208714.34">19879 11167 1076 0,'-3'1'367'0,"1"-1"-1"0,-1-1-18 16,1-1-17-16,-1 4-7 0,2-2-8 0,1 0-19 15,-1 1 0-15,0-1-31 0,3 0 2 0,2 0-40 16,1 0-1-16,3 0-23 0,14 0-24 0,-11 0 3 16,8 0-8-16,3 0-44 0,2 0-7 15,26-10-11-15,-39 10-3 0,8 0-58 0,2 0-23 16,-1 0-49-16,1 0-48 0,-5 0 5 15,-1 0-157-15,-4 0-50 0,-2 0-63 0,-2 0 29 16,-7 0-250-16,0 0 59 0,9 0 48 16,-11 3-10-16,-1-1 52 0,-2 0 6 0,-8 6 76 15,-1-1-4-15,0 3 32 0,0-3 27 0,-2 3-23 16</inkml:trace>
  <inkml:trace contextRef="#ctx0" brushRef="#br0" timeOffset="208922.39">19930 11323 938 0,'-4'3'466'0,"0"-1"-53"0,2 0-26 16,-1 1-24-16,2-1-17 0,0 0-24 16,1 0-6-16,0 1-17 0,2-1-6 0,2 1-4 15,2 0-38-15,10 4-37 0,2-3-16 0,1 2-20 16,2-4-27-16,4 2 1 0,1-1-54 16,0-1-56-16,0-1-37 0,-13-1-53 0,8 0 6 15,1 0-155-15,1 0-70 0,0 0 26 16,-3 0-328-16,21-11 46 0,-22 7 38 0,0 1 58 15,0 0 32-15,1-4 3 0,-1 7 43 0,9-4 22 16,2 1-23-16,5 2 72 0,-1-3-6 0</inkml:trace>
  <inkml:trace contextRef="#ctx0" brushRef="#br0" timeOffset="210702.16">21332 11086 789 0,'0'-13'342'15,"0"13"-27"-15,0 0 1 0,0 0-37 0,0-14-35 16,3-10 9-16,-15 14 6 0,0 0-45 16,-1 4-4-16,0-2 0 0,-4 1-31 0,-3 2-9 15,0 1 4-15,0 3-21 0,8 1-7 0,-5 0-14 16,-4 0-7-16,-2 0-4 0,-23 19 1 15,20-8-12-15,4 3-3 0,0 2-5 0,0 1 9 16,2 3-18-16,2 4 15 0,2-3-2 16,2 4-17-16,3 2-2 0,2-2 1 0,5 6-2 15,4-2 2-15,0-16 2 0,15 23-34 0,-1-13 2 16,2-6-13-16,8-1 15 0,0-4-6 16,3 1-18-16,4-5 11 0,1-4-23 15,1 1-22-15,3-2-21 0,-2-3-30 0,2 0-45 16,-18 0-42-16,8 0 14 0,4 0-116 15,33-15-59-15,-35 10-54 0,2-2 30 0,-2 0-240 16,1-1 53-16,-2 1 25 0,-1 3 50 0,-3-4 25 16,0 2 60-16,-2-5 19 0,-3 6 21 15,0 0 17-15,-5-3 6 0,3 2 30 0</inkml:trace>
  <inkml:trace contextRef="#ctx0" brushRef="#br0" timeOffset="211209.51">21791 10599 730 0,'3'-2'378'0,"-1"-1"-14"0,0 1-60 16,-1 0-39-16,0 0 20 0,-1-1-30 0,-2 1-20 15,0-1 5-15,-2 3-17 0,0-2-24 16,-3 1-12-16,-10-2-10 0,-3 3 1 0,2-1-12 15,7 1-6-15,-4 0-6 0,-3 0-14 16,-1 0-18-16,-23 15-12 0,20-6 4 0,-1 3-14 16,2 2 6-16,1 1-23 0,2 4 8 15,0 0-5-15,2 2-11 0,2 0-7 0,3 4-5 16,1-1-12-16,2-1 5 0,5 1-17 0,3-14 2 16,0 5 4-16,15 17-1 0,-2-16-16 15,3-4-19-15,2 0-7 0,1-5-23 0,3-3-36 16,1-1-23-16,2-2 6 0,-11-1-126 15,5 0-44-15,27-16-47 0,-25 5-31 0,1-3 30 16,-3 0-223-16,-3-2 31 0,-2-2 55 0,-3-3 14 16,-3 1 17-16,-1-3 22 0,-2 1 56 15,-3 1 3-15,0-2 34 0,-2 12 17 16</inkml:trace>
  <inkml:trace contextRef="#ctx0" brushRef="#br0" timeOffset="211551.69">21706 10325 801 0,'-4'-16'374'0,"2"7"-36"15,1 0-43-15,-1 3 64 0,0-1-17 16,2 2-42-16,-1 1-8 0,0 0-29 0,1 2-39 16,0 0-18-16,0 2-13 0,0 2-5 0,2 0 14 15,0 4-7-15,4 10-5 0,1 4 5 0,0 3-20 16,2 2 6-16,-1 4-10 0,-1-5-19 0,3 3-17 15,-2 2-11-15,-1 3 35 0,3 1-2 16,0 3-30-16,-2-2-11 0,2 0 2 0,-1 0-22 16,2-2 2-16,-5-3-12 0,1-1-19 15,1-2-11-15,0-1 14 0,-2 1-25 0,0-4 13 0,1-1-44 16,-1-3-1-16,-1-2-65 0,0-4-28 16,-3-3-29-16,1 0-32 0,-1-5-28 0,-2-1-37 15,2 0 19-15,0-1-163 0,-1-2 29 16,-1 0-279-16,0 0 31 0,0 0 46 0,0 0 23 15,0 0 65-15,12-13 25 0,-5 2 28 0,0 3 59 16,7 2-5-16,3-4 29 0,3 2 6 16,8-1 2-16</inkml:trace>
  <inkml:trace contextRef="#ctx0" brushRef="#br0" timeOffset="-212314.31">22709 11281 695 0,'0'0'345'0,"0"0"-38"0,0 0 16 0,0 0-42 15,0 0 35-15,0 0-14 0,0 0-28 0,-24-1-3 16,26 18-31-16,-2-8-12 0,0 4-7 16,8 18-22-16,-6-14-15 0,0-5-8 0,-2-1 1 15,0-1-26-15,1-3-2 0,-1 0-2 0,0 0-11 16,0-7-27-16,0 0-2 0,0 6-16 15,0-6 6-15,0 7-10 0,-11 2-10 16,7-9-20-16,0 0 15 0,0-1-28 0,1-2 1 16,-1 0-19-16,3-3 15 0,-1 1-19 0,0-12-11 15,2 2-3-15,0 7 14 0,0-5-16 16,16-13 12-16,-7 12 0 0,7 3-5 0,-2 2-13 16,6 5 21-16,2 0-3 0,-11 4-5 15,8 0-10-15,26 14 10 0,-21-6 9 0,-3 4 7 16,2 3-11-16,-4 0 10 0,-1 2 0 15,-1 2-7-15,-3-1 0 0,-1-1-2 0,-3-1 5 16,-3-3-1-16,-3-1-9 0,-1-5 13 0,-1-1-7 16,-1-2 5-16,-1-4-5 0,0 0 4 15,0 0-8-15,-8 5 4 0,4-6-8 0,1 0 1 16,-1-3-3-16,1-1 6 0,-2-11-3 16,-1-1-21-16,3 1 3 0,3 0-5 15,0 4-1-15,0 3 12 0,11-15-15 0,-1 10 20 16,1 1-22-16,3 3 13 0,5 1-15 0,4 4 25 15,2-2-22-15,2 5 9 0,-13 2-2 0,7 0 15 16,1 0 0-16,28 9 8 16,-27-1-4-16,-3 0-7 0,-2 0-7 0,-2 2 20 15,-4 1-12-15,-2-1 17 0,-4-2-17 0,-3 0-3 16,-3-8-4-16,0 6 3 0,-12 13-12 16,4-9-36-16,-2-2-29 0,-5-1-43 0,2 2-53 15,3-4 16-15,0-3-117 0,1-1-77 16,2-1 31-16,7 0-263 0,0 0 56 0,0 0 32 15,-8-10 47-15,11 6 24 0,10-7 24 0,4-2 36 16,3 2-14-16,3-3 54 0,0 2 27 16,0-2 33-16</inkml:trace>
  <inkml:trace contextRef="#ctx0" brushRef="#br0" timeOffset="-211980.43">23536 11323 789 0,'1'3'351'15,"-1"1"19"-15,0-1-48 0,-1 2 35 16,-1 1-11-16,1 12-4 0,1-11-12 0,-9 17-30 15,5-7-5-15,2-1-20 0,0-3-33 0,2-13-10 16,0 12-29-16,0 1-7 0,14 15-13 16,-5-16-21-16,0-2-12 0,7-1-14 0,0-2-15 15,1-3 2-15,2-2-13 0,2-2-34 0,-12 0-3 16,5 0-12-16,20-15-13 0,-13 8-21 16,-1-3 7-16,0-2-25 0,-2 0-3 0,-1-5-12 15,-3 1-6-15,2 3-15 0,-6-4 12 0,-1 3-15 16,-5-1 7-16,0 3 2 0,-4 12-11 15,0-9 3-15,-14-11 6 0,1 8-3 0,-5 7-2 16,1 0 10-16,-11 3 0 0,14 2-9 0,-7 0-13 16,-1 0-15-16,-4 0-10 0,-23 14 2 15,27-7-57-15,6-1 11 0,-1-1-53 0,3 1-29 16,4 0-38-16,2-1-54 0,4-5 25 16,4 3-249-16,0-3 15 0,0 0 55 15,14 5 24-15,7 1 18 0,5-3 55 0,5 1 1 16,1-3 28-16,4 4 16 0,1-2 16 0</inkml:trace>
  <inkml:trace contextRef="#ctx0" brushRef="#br0" timeOffset="-211675.12">24218 11372 787 0,'8'-5'370'0,"-1"-2"-55"0,-3-1 64 0,1 3-36 16,-5-1-23-16,-2 0-14 0,-1 1-10 15,0 0-21-15,-7-6-19 0,-2 1-12 0,-4 2-17 16,0 1-16-16,-4 3-14 0,0 1-3 15,-1 2-38-15,10 1-3 0,-6 0-7 0,-20 17-11 16,18-4-1-16,0 2 7 0,1 3-21 0,4 2-2 16,3 4-24-16,0 0-20 0,5 1 2 15,4 1 4-15,2-15-23 0,0 5 14 16,16 23-17-16,-4-25-5 0,5-2-2 0,2-4-21 16,0-2-22-16,-8-6-8 0,5 0-39 15,23-14-20-15,-15 3-26 0,-2-3-31 0,-3 1-31 16,3-4 16-16,-5-3-99 0,3 0-43 0,-5-4-43 15,-1-2 29-15,-2-3-204 0,-1 0-19 0,0-2 34 16,-4-1 58-16,1 0 15 0,-5 1 18 16,0 1 27-16,-3-3 10 0,0 16 33 0,0-7 38 15,0-4 65-15</inkml:trace>
  <inkml:trace contextRef="#ctx0" brushRef="#br0" timeOffset="-211441.49">24284 10994 848 0,'-10'-23'290'0,"2"2"-33"0,0 2 28 16,1 2-2-16,1 2-35 0,-2 3 53 15,2 3 8-15,2 2-15 0,2 1-5 0,-2 2-17 16,3 0-33-16,-1 1 2 0,2 3 2 0,0 0 2 15,-4 10 6-15,6 8-28 0,-2-6 43 0,0 8-1 16,10 33-27-16,-3-19-11 0,-2 2-6 16,3 3-21-16,-1-1-27 0,1 1-13 15,3 0-15-15,-4-2-14 0,0-1-10 0,1-3-42 0,0-1-26 16,-2-3-28-16,4-2-4 0,-1 0-127 16,-2-5-47-16,-3-3-40 0,2-5-47 0,0-2 22 15,-2-1-162-15,2-8 34 0,3 0-282 16,-1 0 48-16,-8-3 52 0,15 0 35 0,5 0 29 15,28-15 42-15,-20 6 43 0,7 0 23 16,5-4 13-16,4-2 30 0,5-2 23 16,4 3-25-16,4-1 38 0</inkml:trace>
  <inkml:trace contextRef="#ctx0" brushRef="#br0" timeOffset="-210935.13">25251 11262 380 0,'3'1'516'0,"1"3"-103"0,-2-2 50 15,0 4-44-15,0 0-18 0,0 14-9 0,1 0-23 16,2 3-30-16,-3 0-22 0,1-2-18 16,1 1-15-16,-1-3-35 0,0 2-24 0,-1-3-24 15,0-6-7-15,3 5-18 0,-4-5-30 0,-1-3-12 16,1-1-11-16,-1-8-14 0,0 0 12 16,0 6-7-16,0-6-9 0,0 0-26 0,0 0 8 15,-6 8-11-15,4-10 7 0,2-1-35 0,-2-2 11 16,0-8-14-16,0-1-20 0,2 5-2 15,0-5-3-15,0-3-29 0,13-19-32 0,-3 14 33 16,-1 0-15-16,1 3-2 0,3 5 4 16,2 1 3-16,2 4-8 0,1 2 7 0,1 3-8 15,-3 2 18-15,-9 2-7 0,4 0 13 0,19 15 6 16,-12-6 1-16,-2 4 5 0,0 2 12 16,-2-1 9-16,-4 4-3 0,1 0 9 15,-3-5-9-15,1 5 21 0,-3-1-15 0,-4 1 7 16,2-4-6-16,-2-1 7 0,1-5-20 15,-1-3 15-15,-1 1-6 0,0-2-4 0,0-1-9 16,1 0 13-16,-2 0-17 0,2 1 21 0,0-3-8 16,0 1 3-16,0-1-17 0,1 1 15 15,1-1-10-15,0-1 13 0,4 1-29 0,-8-1 7 16,13 0-31-16,4 0 9 0,20-11 2 0,-18 7-46 16,1-2-37-16,-2-4-31 0,-1 4-28 0,-1 0-31 15,-1 0 17-15,0-3-119 0,-5-2-80 16,-1 4 34-16,-4 0-306 0,-3 1 41 0,-1 2 57 15,-1 4 49-15,0 0 54 0,0 0 23 16,-12-13 39-16,5 12 18 0,-2 1 34 0,-12-1 23 16,8 1-18-16,-6 0 48 0</inkml:trace>
  <inkml:trace contextRef="#ctx0" brushRef="#br0" timeOffset="-210148.56">20258 12961 880 0,'0'0'385'0,"0"0"-29"0,0 0-49 0,0 0 0 15,0 0 22-15,0 0-24 0,0 0-16 0,0 0-4 16,0 0-20-16,0 0-8 0,0 0-15 0,0 0-3 16,-24-22-20-16,24 22-5 0,0-2-2 0,1 2-22 15,0 2 1-15,5-2-19 0,0 0 28 16,23 1-16-16,-14-1-1 0,9 0-22 0,5 0-12 16,2 0-21-16,2 0-8 0,2 0-9 15,2 0-11-15,-3 0-24 0,36 11 2 0,-37-6-24 16,-3-1-48-16,-3 0 0 0,-3-2-80 15,-4 3-41-15,-7-3-46 0,-3 0-48 0,1 1 21 0,-7-1-127 16,-3 0-83-16,-3-1 35 0,0 1-246 16,-2 1 31-16,-3-1 59 0,-10 3 48 15,-2-4 44-15,-4 3-7 0,0 1 54 0,-2 2 34 16,2 3 26-16,-4-3 35 0,-1 2-8 0,1 0 17 16</inkml:trace>
  <inkml:trace contextRef="#ctx0" brushRef="#br0" timeOffset="-209935.99">20318 13167 591 0,'-5'6'550'0,"2"-3"-70"16,0 0-19-16,1 1-28 0,4-1 0 0,0 0-39 16,2 1-13-16,1-1-46 0,16 2 9 15,0-1 2-15,4-4-39 0,2 3-20 0,2-3-43 16,2 3-24-16,-3-3-27 0,2 1-39 16,-15-1-27-16,5 0-13 0,2 0-95 0,0 0-50 15,-2 0-52-15,-1 0-56 0,-3 0 13 0,-3 0-167 16,10-12-80-16,-15 9 34 0,-1 0-253 0,-2-1 46 15,-1 0 71-15,1-1 44 0,-2 3 16 16,1-3 10-16,5-5 14 0,3-3 92 0,1 2-1 16,-1-1-9-16,3 0 46 0</inkml:trace>
  <inkml:trace contextRef="#ctx0" brushRef="#br0" timeOffset="-207552.98">20452 7466 804 0,'0'0'419'0,"0"-13"-63"15,0 13 34-15,20-24-43 0,-18 19-31 16,0 2-43-16,-2-1-29 0,0 4 2 0,0 3 3 16,0 0 0-16,0 3-3 0,1 14-15 0,-1-11-9 15,0 10-18-15,0 2-15 0,0 5-11 16,0-1-26-16,0 1-5 0,0 1-17 0,0-1-16 16,0-3 0-16,0 0-10 0,0-2-22 15,-8 17-42-15,2-22-59 0,6-16-46 0,0 7-38 16,0 1 9-16,0-8-135 0,6 9-81 15,-4-9 27-15,0-2-274 0,2-3 31 0,0 2 47 16,4-11 37-16,2 1 24 0,2-3 30 0,-4-1 41 16,2-3 35-16,2 1 16 0,1-3 12 0,-2 2 17 15</inkml:trace>
  <inkml:trace contextRef="#ctx0" brushRef="#br0" timeOffset="-207134.36">20726 7411 857 0,'4'-5'475'16,"0"-1"-40"-16,-2 4-68 0,-1 1-18 0,0 2-2 15,-1 1-14-15,-1 4 1 0,1-1-18 16,-3 13-17-16,3-8-12 0,-7 23-15 16,3-10-28-16,1 3 5 0,-1-1-5 0,1-1-44 15,2 2 0-15,-3-1-25 0,0-1-9 0,0-3-22 16,-1-4-13-16,3 3-22 0,-2-3-1 16,2-5-10-16,-2 5-13 0,0-8-13 0,1-1 6 15,3-1-3-15,-2 1-22 0,1-6-2 0,0 3 9 16,-1-4-7-16,1 0-8 0,-1-1-5 15,0 0-5-15,2 0-27 0,0 0 5 0,0 0-6 16,0 0 8-16,-13-12-28 0,12 7 10 0,-2-1-10 16,3 2 5-16,-1-1-9 0,0 1 8 15,1 2-9-15,0-4 13 0,2 5 13 0,1-2-7 16,-3 3 0-16,9-2-21 0,-2 1 2 0,0 0 10 16,1 1 7-16,4 0 8 0,5 0-13 15,4 0-1-15,2 0 33 0,-1 0-2 0,26 11-32 16,-25-11 16-16,-3 4-5 0,-5-4-12 0,-1 1 0 15,-4-1-56-15,-1 0-6 0,-9 0-30 16,7 0-21-16,-7 0-54 0,9 0-42 0,-3 0 21 16,-6 0-112-16,12-14-56 0,-9 11 33 0,-2 2-246 15,-1-3 27-15,1 0 18 0,-2 1 65 0,1-2 18 16,0 0 23-16,0 3 49 0,-2-3 32 16,1 1 43-16,1 4 0 0,0 0 41 0,0-7-11 15</inkml:trace>
  <inkml:trace contextRef="#ctx0" brushRef="#br0" timeOffset="-206918.79">20937 7654 348 0,'-1'-5'457'15,"-1"-1"-87"-15,0 1 89 0,-3 0-2 0,4 0-29 16,0 1-17-16,0 1-15 0,1-2-34 16,-1 3-28-16,0-1-27 0,0 3-31 0,0 3 71 15,0-1-2-15,0 5-15 0,1-1-28 16,1 17-26-16,-1-13-17 0,0 7-26 0,0 2-23 16,0 1-26-16,0 1-19 0,0 1-32 0,0-2-46 15,0-2-40-15,0-3-51 0,0-2 0 0,0-1-146 16,0-3-92-16,0-1 26 0,0-1-215 15,0 0 36-15,0-7-275 0,0 8 64 16,0-1 20-16,0-7 84 0,0 9-1 0,0-4 73 16,0-5 50-16,0 9 14 0,16 14 48 0,-3-14-5 15,5-4 13-15,2 0 29 0,3-3 35 0</inkml:trace>
  <inkml:trace contextRef="#ctx0" brushRef="#br0" timeOffset="-204170.48">21697 7897 668 0,'0'0'206'0,"0"0"-13"0,0 0-14 0,0 0-1 16,0 0-6-16,0 0-17 0,0 0-12 16,0 0 8-16,0 0-17 0,0-12-6 0,0 12-5 15,0 0 5-15,0 0-8 0,0 0-3 16,0 0 4-16,0 0-15 0,0 0-15 0,25-20 12 15,-25 19 1-15,0 1-31 0,-1 1-1 16,-1-1-10-16,-1 5 44 0,-1-3 6 0,-8 8 11 16,-1 7-12-16,-2-3 7 0,-2 1-12 0,0 4-6 15,0-1-1-15,1 2 1 0,-2-2-7 16,0 6-10-16,-1-2-8 0,0 1-3 0,-2 0-14 16,-1-2-3-16,2 2-7 0,-1-1 1 0,2-2-16 15,1 0-18-15,1-2-23 0,-1-1-27 0,2 4 4 16,1-6-83-16,3-1-25 0,0-2-15 15,8-3-14-15,0-5-23 0,4-4-52 16,0 0 21-16,6 1-256 0,0-2 24 0,10-4 58 16,1-4 19-16,3 1 24 0,1-2-2 0,0-4 51 15,2 3-1-15,-2-3 23 0</inkml:trace>
  <inkml:trace contextRef="#ctx0" brushRef="#br0" timeOffset="-203960.93">21806 8013 684 0,'21'-13'399'0,"-1"3"-29"0,-4-3-47 0,-4 6-41 15,-4 1 9-15,-5 4 5 0,-3 2-14 0,-3 4-20 16,-5 8-3-16,-5 3-21 0,-4 2-10 0,-1 2-14 16,-4 1-22-16,-1 3-12 0,-4 2-20 15,-1 0-17-15,-2 4-16 0,-2 1-13 0,1 0-49 16,0-1-24-16,1-1-38 0,3-3-65 16,2 2 8-16,1-3-91 0,3-4-72 0,3-2-66 15,-1 2 27-15,4-5-258 0,2-4 36 0,6-3 63 16,0-2 20-16,2-2 25 0,2-2 46 0,1 0-13 15,2-2 36-15,1-1 23 0,0 0-1 16</inkml:trace>
  <inkml:trace contextRef="#ctx0" brushRef="#br0" timeOffset="-198724.42">21490 12724 494 0,'0'0'375'16,"0"0"-20"-16,0-15-31 0,0 15-18 0,0 0-38 16,0 0-3-16,0 0-14 0,-7-24-54 15,5 23-25-15,0 0-8 0,2 2-12 0,0 2 24 16,0 2 8-16,0 0-24 0,0 13 2 0,0-7-1 16,0 6 0-16,0 7-1 0,0 2-16 15,0 2 6-15,0 2-13 0,-14 33-7 0,11-31-20 16,0-1 0-16,-1-1-24 0,0-2 7 15,2-1-15-15,-3-5-19 0,2 1 4 0,1-4-1 16,2-4-8-16,-2-3-5 0,2-3-17 0,-2-2 6 16,2 0-32-16,0-3-18 0,-1 0-19 15,1 0-19-15,-1-1-32 0,1-1-34 0,0-2 10 16,0 0-100-16,0 0-30 0,5 1-37 0,-2-2 24 16,-2-2-247-16,2-1-8 0,1-1 47 0,0 3 5 15,3-11 52-15,1 2 37 0,3-1 16 16,-2-1 39-16,1 1-5 0,5 2 29 0</inkml:trace>
  <inkml:trace contextRef="#ctx0" brushRef="#br0" timeOffset="-198213.07">21698 12801 948 0,'2'-2'346'0,"-2"-4"-41"0,0 3-2 0,1 2-39 15,-2-4 7-15,2 4-37 0,-1-1-23 0,0 0-29 16,0-1-5-16,-1 2-3 0,1 3 16 16,-1 1-10-16,-1 1-17 0,0 3 4 0,-1 7-7 15,2 4 5-15,-7 2 0 0,5 3-14 16,-1 1-7-16,1 2-12 0,2 2 9 0,-2 0-19 16,1 0-1-16,-2 1-29 0,3-3 12 0,0-2-26 15,1-13 3-15,0 5-4 0,0 3-20 16,0-3-7-16,0-2 13 0,0-2-11 0,0 0-16 15,0-5 5-15,0 0 6 0,0-7 8 0,0 6 9 16,0-6-20-16,-11 10 2 0,9-9-5 16,0-1-8-16,-2-2 4 0,0 1-2 15,1-3-18-15,-5-11 4 0,2 1-7 0,1 2 4 16,3 3-12-16,-1 1 6 0,2 0-5 16,-1 1 8-16,2 2-16 0,-1 1 5 0,1 4 0 15,0 0 7-15,0 0-3 0,12-13-7 16,7 10-12-16,0 2 11 0,1-2-10 0,5 3 15 15,-12 0-9-15,7 0 17 0,4 0-21 0,1 0 11 16,0 0-7-16,-1 0 6 0,22 12 9 0,-28-11-19 16,0 1-18-16,-6 0-7 0,-2 1-13 15,-2-3-26-15,-3 0-7 0,-5 0-30 0,0 0-21 16,0 0-25-16,0 0 16 0,0 0-108 16,0 0-32-16,10-7-39 0,-12 4 2 0,1-2 30 15,-1 0-173-15,-7-5-21 0,2 2 22 0,2 0 34 16,-3-5-1-16,-2 1 41 0,3 1 30 15,4 1 25-15,-3-5 21 0,-2 2-1 16</inkml:trace>
  <inkml:trace contextRef="#ctx0" brushRef="#br0" timeOffset="-198007.52">21869 12958 814 0,'-2'-7'303'0,"0"1"20"0,0 1-5 0,1 2-41 15,-1-1 33-15,1 1-27 0,0 1-48 0,1 1-10 16,0 1 24-16,0 2 42 0,2 2-16 16,0 2 17-16,4 10-27 0,-2 4-3 0,-2 2-29 15,0 5 10-15,-1-1-14 0,0-1-28 16,2 4-29-16,-2-3-12 0,0 0-29 0,-1-15-11 15,0 6-12-15,0 2-50 0,0-2-48 0,0 0-29 16,-11 9-53-16,11-18-62 0,-3-1 11 0,2-2-122 16,-1 0-47-16,0-1-61 0,0 0 31 15,-2-3-246-15,2 2 36 0,-1-3 47 16,0-2 28-16,0-1 48 0,1-2 28 0,0-2 44 16,-3-8 33-16,4 1 26 0,0 1 6 0,1 5 0 15</inkml:trace>
  <inkml:trace contextRef="#ctx0" brushRef="#br0" timeOffset="-194898.13">21961 12230 712 0,'0'0'402'0,"0"0"-46"0,0-14-37 16,5-8-43-16,-4 17 10 0,0-1-8 15,1 0-17-15,1 1-22 0,4-7-27 0,1 0-12 16,6 0-3-16,0 4-19 0,3-1-10 0,1 0 2 16,2 3-28-16,2 4-4 0,-2 1-3 15,-9 1-14-15,5 0-19 0,20 15 2 0,-19-5-7 16,0 3-18-16,-4 0 2 0,-2 1-6 0,-1 0-14 15,-3-2-9-15,-3 3 0 0,-3-4-4 16,-1 0 2-16,0-11-10 0,0 8 0 0,0 2 1 16,-15 10-12-16,6-11 1 0,0-1-5 0,1-3 8 15,-4 4-5-15,1-2 6 0,2-2-8 16,-1-3 3-16,3 0-25 0,2 1 6 0,0-2-2 16,1 1 9-16,2-1-7 0,-1 0-14 15,-1 2 3-15,3-2-4 0,1 2 11 0,0 1 3 16,0-4-5-16,0 0 2 0,13 20 2 15,0-9 3-15,2-2-13 0,2 3 13 0,2-3-15 16,2 0 11-16,-1 0 1 0,0 1-3 0,-2-1-13 16,-1 3 1-16,-2-4 14 0,-2 2 4 15,0-1-1-15,-5-1 9 0,-2-1-12 0,-4-1 13 16,-1 0 12-16,-1-6 2 0,0 0 8 16,-12 18-3-16,2-12-9 0,-3-1 12 0,-5 2-11 15,0-5-17-15,-2 1 7 0,-3-1 8 0,-1-1 7 16,1-1-33-16,-2 0-26 0,12 0-13 15,-4 0-34-15,-2 0-43 0,3 0 10 0,0 0-114 16,1 0-77-16,-12-11-72 0,23 9 31 16,3 0-267-16,-1 2 80 0,3 0 48 0,3-1 27 15,0 1 28-15,3 1 42 0,11 3 41 0,-2 1 4 16,7 0 34-16,4 3-8 0,0 1 37 0</inkml:trace>
  <inkml:trace contextRef="#ctx0" brushRef="#br0" timeOffset="-194099.51">22860 13100 898 0,'1'1'388'0,"0"2"6"0,2 1-32 0,6 9-28 16,-2-2-17-16,0 3-9 0,-1-3-20 16,-1-1-28-16,-2-1-29 0,1-1-3 15,-3 1-22-15,2-4-12 0,-2 1-23 0,-1-2-4 16,2 0-2-16,-1-1-14 0,-1-3-1 0,0 0-29 16,0 0-1-16,0 0-16 0,-6 7-15 15,4-9 1-15,0-1-5 0,-2-2-21 0,-2-8-5 16,4-3-10-16,-1-1-4 0,3 7-5 0,0-5 7 15,12-20-19-15,-1 16 13 0,1 0-18 16,5 5 7-16,2 0-12 0,6 3 6 0,0 4-21 16,4 2 8-16,-2 5 9 0,-14 0-4 15,28 12-10-15,-17-2 23 0,0 1-22 0,0 3 20 16,-3 1-3-16,-4 1 1 0,0 1-6 0,-2-3 9 16,-3-1-14-16,-3-1 8 0,-2 1-7 15,-1-5-2-15,-2-1-5 0,-2-3-8 0,0 1 9 16,-2-2 19-16,0-3 0 0,0 0-29 15,0 0 15-15,-12 8-5 0,8-7 13 0,0 0-13 16,-1-1-7-16,0-1-1 0,1 0 5 0,-2-2 4 16,2 1-1-16,1-1 6 0,1-2-21 15,0 0 14-15,1 0-2 0,3-2 12 0,7-8-29 16,2 1 15-16,-1 0-9 0,8 2 5 0,3 2 5 16,5 2-6-16,1 1-1 0,2 2 3 15,1 2-4-15,-1 2 14 0,-16 1-16 16,7 0 15-16,22 19 7 0,-20-10-3 0,-3 2-8 15,-5 3 4-15,-2 0 5 0,-4-2-10 0,-6 0-5 16,-2-2 20-16,0-10-2 0,0 9-27 16,0-3-38-16,-13 6-26 0,6-8-43 15,2-2-50-15,0 1 15 0,1-1-125 0,0-1-72 16,1-2 32-16,-2-1-303 0,4 2 68 0,2-2 36 16,-1 2 31-16,7-2 40 0,0 2 23 15,18-4 42-15,-6 0 31 0,3 0-14 0,2-4 58 16,0 3 18-16,-2-4-21 0</inkml:trace>
  <inkml:trace contextRef="#ctx0" brushRef="#br0" timeOffset="-193780.16">23836 13123 631 0,'4'-4'419'16,"0"1"-56"-16,0 1-46 0,-3 1 17 15,-1-1-11-15,-2 3-15 0,-2 1-1 0,0 0-19 16,-6 8-19-16,0 1-7 0,-2-1-6 16,4 2-22-16,0 2-24 0,-1-1-5 0,3 0-24 15,3-1-5-15,3-1-19 0,0-11-16 16,0 8-18-16,15 11-6 0,-3-12-5 0,3-2-4 15,2-1-28-15,4-3 7 0,-10-1-22 0,6 0 3 16,2 0-24-16,26-15 13 0,-20 8-16 16,-2-1-25-16,0-3-4 0,0-1 5 0,-6-1-4 15,-1-3 9-15,-3 1-19 0,-1 1 5 0,-3 0-19 16,-2 1 11-16,-3-2-1 0,-1 3-18 16,-3 12 13-16,0-9 10 0,-14-8 0 0,3 8-2 15,-5 1-22-15,-2 5 4 0,-2 1-10 16,-3-1-25-16,-2 2-13 0,13 1-15 0,-4 0-41 15,-2 0-17-15,-19 11 12 0,22-6-100 0,5 1-30 16,3-2-50-16,3-3 27 0,4 3-265 16,5-2 39-16,1 0 32 0,11 5 34 0,8-1 32 15,4 0 33-15,1-4 19 0,2 2 34 16,3 0 27-16,3-1 11 0,1-1 4 0</inkml:trace>
  <inkml:trace contextRef="#ctx0" brushRef="#br0" timeOffset="-193283.72">24499 13111 596 0,'19'-7'452'15,"-6"2"-78"-15,2-4 14 0,-7 1-28 16,-5 1-3-16,-5-1-13 0,2 8-15 16,-10-20-19-16,-3 7-10 0,-2 2-25 0,-4 0-17 15,-1 0-34-15,-2 3-10 0,-3 3-16 0,0 1-20 16,-2 3-30-16,15 1 8 0,-8 0-18 16,-24 17-5-16,19-5-23 0,5 0-21 0,0 4 5 15,1 2-9-15,3 1-10 0,4 3-17 16,0 1 8-16,2 2-7 0,5-3-18 0,4-2 13 15,1-11-3-15,0 4 10 0,18 15-27 0,-5-17-18 16,5-3-25-16,0-5-15 0,5-3-32 16,-11 0-17-16,8 0-32 0,26-16-36 0,-21 5-5 15,-1-1 14-15,-2-2-66 0,-2-3-8 0,0-1-21 16,-2-5-21-16,2-1-6 0,-7-2-34 16,0-3 14-16,0-2 25 0,-4-1-112 0,0-1 29 15,-6 0 58-15,3 1 120 0,-4 1 13 16,-2 16 130-16,0-9 43 0,0-2 50 0,-15-29 25 15,8 34 21-15,1 2-13 0,-1 4 69 0,-1 1 8 16,4 4-6-16,0 3-2 0,0 3-8 0,0 3 2 16,4 1 15-16,0 0-2 0,-11 23 4 15,9-2 8-15,2-10 9 0,0 9-22 0,0 5 19 16,12 32 3-16,-5-20-15 0,2 2-23 16,1 1-19-16,-2-1-6 0,-2 3-24 0,1-6-6 15,-1 3-35-15,1-3-23 0,2-4-7 0,-1-3-69 16,2-1-55-16,-7-2-51 0,2-3-52 15,-2-6 17-15,-3-5-139 0,0-12-84 0,0 6 34 16,0-6-277-16,0 0 52 0,0 0 51 0,-7 8 24 16,5-10 52-16,0-4 35 0,-7-8 24 15,5-1 34-15,-3 0 23 0,7-6 23 0,-3-3 3 16,3 12-9-16</inkml:trace>
  <inkml:trace contextRef="#ctx0" brushRef="#br0" timeOffset="-192235.43">25230 13087 343 0,'-15'0'470'16,"15"-15"-29"-16,0 15-36 0,0 0-13 15,-28-26-62-15,26 20-22 0,1-1-52 0,1 0-12 16,0-5-35-16,20-14-9 0,-6 11-2 0,3 2-28 15,4 4-10-15,0-1-12 0,1 8-19 0,-1 0-6 16,-10 2-19-16,5 0-14 0,20 14 1 16,-19-1 2-16,-5 1-8 0,2 3-3 0,-7 0-13 15,-3 0 0-15,2 2-1 0,-5-2-17 16,-1-7 3-16,0 2-4 0,0 4 2 0,-15 14-7 16,10-17-8-16,-2-4 4 0,1 0-8 15,1-3 3-15,-1-2 0 0,1 1-15 0,-2-3 16 16,2 0-18-16,0 1 9 0,0-2-6 0,0 0 5 15,1 0-19-15,4-1 0 0,0 0-18 16,0 0 0-16,0 0-18 0,-7 0 6 0,7 0 3 16,-5-1 2-16,7 1 6 0,1 0-7 0,1 1 3 15,3 1 0-15,8 1-4 0,2 1 1 0,-1 3 12 16,1 0-8-16,-1 2 4 0,2-1 1 0,0 0 10 16,-5 2 4-16,-2 1 10 0,0 2-6 15,-4-2 18-15,-3-1 16 0,-2-2-11 0,-1-1 21 16,-1-7-13-16,-11 19 11 0,-2-9 4 15,-1 0-9-15,-5-3-18 0,-3 0 4 0,-2 0-3 16,-4-3-9-16,-2-4-10 0,-1 2-23 16,14-2-23-16,-8 0-44 0,-1 0-30 0,-1 0 12 15,-21-15-160-15,28 5-88 0,9-1 32 16,6-2-270-16,5-2 48 0,0 6 41 0,20-18 72 16,-5 10 32-16,5-2 12 0,8 3 31 15,4-2 13-15,7-1 23 0,2 4 16 0,4 0 12 16</inkml:trace>
  <inkml:trace contextRef="#ctx0" brushRef="#br0" timeOffset="-191762.17">25761 13024 718 0,'-6'-4'434'0,"-2"-4"-68"0,-4-2 62 16,1 0-37-16,0 1-19 0,1 0-24 0,1 1-16 15,2 2-26-15,2 1-9 0,2-1-38 16,1-1-40-16,2 7-18 0,0 0-19 0,0-8-19 15,17-9-16-15,-3 8-13 0,0 2-18 16,5 3 1-16,-10 4-10 0,6 0-21 0,3 0-9 16,23 18-16-16,-21-7 9 0,1 5-11 0,-5 2 5 15,-1 0-25-15,-3 4 9 16,-3-5-9-16,-2 4-1 0,-5 0-6 0,-1-3 4 16,-1-9-12-16,0 3 14 0,-12 16 0 0,1-16 10 15,3 1-25-15,-2-2-8 0,-5-3 13 16,7-4-2-16,1-2-10 0,0 1 12 0,1-3-3 15,2 0-4-15,0 1-19 0,4-1 11 16,0 0-6-16,0 0-14 0,-5-1-6 0,7-2 8 16,0 3-7-16,3 0 11 0,0-1 2 15,4 2-16-15,11 1-2 0,-9-2 9 16,23 10 0-16,-8-5-12 0,-2 5 1 0,3-2 20 0,-3 3-13 16,-3 1 4-16,0 4 2 0,-2 0 18 15,-4 1-14-15,-4 0 16 0,-3-3 17 0,-5-2 0 16,-1-1-16-16,-2-5 2 0,-15 12 1 0,1-7-4 15,-4-1 4-15,-4-3-28 0,-6 2-24 16,-5-6-61-16,0 0-68 0,-7-3 13 0,19 0 17 16,-12 0-539-16,-7 0 53 0,-8 0 45 15,-4 0 62-15,-3 0 42 0,-5 0 20 0,-1 0 56 16,-71 7 29-16,61 3-12 0,-2-1 69 16,0 3-18-16,4 3 14 0,-4 2 5 0</inkml:trace>
  <inkml:trace contextRef="#ctx0" brushRef="#br0" timeOffset="-190664.14">20515 14611 209 0,'0'0'404'0,"0"0"-58"15,0 0-24-15,0 0-31 0,0 0-18 0,0 0 1 16,0-12-25-16,0 12-28 0,0 0 42 15,0 0-12-15,0 0-14 0,0 0-8 0,0 0-2 16,0 0-20-16,0 0-16 0,0 0-11 16,0 0-3-16,0 0 6 0,0 0 4 15,0 0 12-15,0 0-27 0,16-12-17 0,-1 12 10 16,10 0-24-16,35 7-20 0,-26-3-5 16,-3-1-5-16,-1 0-22 0,1 1-11 0,1 1 3 15,-4 0-23-15,-2 0-30 0,-5 0-35 0,0-1-36 16,-9-2-47-16,-2 0-76 0,-5 2 14 15,-4-1-154-15,-1-3 29 0,0 0-330 16,-18 11 19-16,5-4 69 0,-7-1 31 0,-2 1 46 16,-3 1 29-16,1 1 54 0,1 1-1 0,-1 1 56 15,2 0-24-15,-3 2 33 0,2-1 4 16</inkml:trace>
  <inkml:trace contextRef="#ctx0" brushRef="#br0" timeOffset="-190463.15">20552 14824 691 0,'-7'8'423'15,"3"-3"-68"-15,-2 1 81 0,2 0-6 16,2-1-8-16,0-1-2 0,3 2-12 0,0-1-50 15,-1-5 41-15,12 17-15 0,4-9-31 16,5 0-24-16,6-1-32 0,1 0-24 0,1-3-27 16,4 1-33-16,6-5-21 0,2 3-39 0,2-3-32 15,-23 0-64-15,11 0-6 0,4 0-104 16,-1 0-75-16,1 0 11 0,29-10-273 0,-37 7 35 16,-4-1 31-16,-5 1 29 0,-7-1-320 0,-2 1 57 15,-3 0 31-15,1 0 57 0,-3 0 42 16,2 1-4-16,0-1 51 0,10 0 35 15,-5-2 19-15,9 1 34 0,3 1 23 0,4-1-26 0</inkml:trace>
  <inkml:trace contextRef="#ctx0" brushRef="#br0" timeOffset="-164577.32">21704 14578 468 0,'0'0'392'0,"0"-13"-55"0,0 13-26 16,-14 0-38-16,-3-24-38 0,14 24 3 15,-1 4-16-15,-6 9-26 0,0 4 12 0,-1 0-4 16,-1 7-9-16,1 0-7 0,3 3-21 15,-1-3-5-15,3 2-13 0,-2-4-11 0,3 0-8 16,2 0-9-16,1-4-3 0,2-4-9 0,0-3-13 16,0 0-7-16,0-5-5 0,0-6 4 15,0 0 3-15,0 8-11 0,13 0 2 0,-8-6-14 16,2-2-7-16,12-3-1 0,-10 3 3 0,23-12-4 16,-10 6-2-16,-1-2-11 0,-1 0-10 15,1 1 5-15,-1 6-5 0,-2 0-6 16,-7 1 11-16,2 0-8 0,16 17 9 0,-13-5 2 15,-5 5-1-15,0 1 2 0,3 4 13 0,-6 0-1 16,-4 2 3-16,2 0-10 0,-3-2-4 0,-3-12 3 16,0 6-8-16,0 2 9 0,0 2-4 15,-18 16-2-15,10-20 3 0,-6 1-14 0,-2 1 0 16,-5-4-7-16,0 0-31 0,-6-4-35 16,1-2-53-16,-2-4-56 0,5-1 13 0,9-3-136 15,-24-13-93-15,16 4 32 0,4-5-272 16,0-1 53-16,8-2 45 0,1 0 43 0,2-4 35 15,3-1 30-15,2 2 11 0,-2-2 50 16,4 0-10-16,0 10 49 0,0-2-4 0</inkml:trace>
  <inkml:trace contextRef="#ctx0" brushRef="#br0" timeOffset="-164338.18">21556 14667 905 0,'0'-9'407'0,"0"3"-57"16,17-12-17-16,-8 9-23 0,1-2-22 0,8-2-31 16,5 1-8-16,2 1-19 0,1 2-32 0,3 1-18 15,3-5-27-15,-4 5-11 0,4 1-17 16,1 0-31-16,-1 0-35 0,2 3-5 0,-2 1-89 16,2 0-54-16,-3 2-49 0,-18 1-52 0,6 0 19 15,1 0-293-15,17 18 6 0,-25-4 35 16,3-2 30-16,-6 4 51 0,-6 3 1 0,1 1 32 15,1 2 30-15,-2 2-31 0</inkml:trace>
  <inkml:trace contextRef="#ctx0" brushRef="#br0" timeOffset="-164071.47">22287 14932 603 0,'3'-3'490'16,"-1"2"-85"-16,0 2-9 0,-3 3-17 0,-2 13-26 16,-3 2-27-16,-3 5-24 0,-2 1-20 15,0 4-37-15,-2 1-15 0,-5 4-18 16,-2 1-23-16,-1 2-25 0,-2 3-9 0,0-4-31 16,0-1-30-16,1-2-39 0,2 0-76 0,5-5 1 15,0-7-153-15,1-1-84 0,2-2 25 16,3-7 22-16,5-4-326 0,2-6 40 0,2-1 61 15,2-5 23-15,1-2 13 0,7-9 48 16,4 2 26-16,0-8-6 0,3 3 37 0</inkml:trace>
  <inkml:trace contextRef="#ctx0" brushRef="#br0" timeOffset="-163893">22334 15107 781 0,'13'-10'505'0,"-4"8"-17"0,-5 5-27 15,-4 6-27-15,-4 8-21 0,-2 4-11 0,-5 2-40 16,-2 4-42-16,-3 6-36 0,-4 4-3 15,0 3-33-15,-2-1-25 0,0 0-49 0,2 0-72 16,-2-3-77-16,1-2-83 0,6-3 8 0,-3-4-215 16,1 0 24-16,5-6-334 0,-2 0 41 15,1-6 38-15,0-4 37 0,7-2 45 0,-1-9 31 16,7 0-3-16,0 0 68 0,-12-11 2 16,11 5 0-16,6-6 13 0</inkml:trace>
</inkml:ink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9264-877E-4588-B0F1-A4DD75FF42FF}" type="datetimeFigureOut">
              <a:rPr lang="en-IN" smtClean="0"/>
              <a:t>26/04/22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7808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9264-877E-4588-B0F1-A4DD75FF42FF}" type="datetimeFigureOut">
              <a:rPr lang="en-IN" smtClean="0"/>
              <a:t>26/04/22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7245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9264-877E-4588-B0F1-A4DD75FF42FF}" type="datetimeFigureOut">
              <a:rPr lang="en-IN" smtClean="0"/>
              <a:t>26/04/22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103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9264-877E-4588-B0F1-A4DD75FF42FF}" type="datetimeFigureOut">
              <a:rPr lang="en-IN" smtClean="0"/>
              <a:t>26/04/22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9080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9264-877E-4588-B0F1-A4DD75FF42FF}" type="datetimeFigureOut">
              <a:rPr lang="en-IN" smtClean="0"/>
              <a:t>26/04/22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1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9264-877E-4588-B0F1-A4DD75FF42FF}" type="datetimeFigureOut">
              <a:rPr lang="en-IN" smtClean="0"/>
              <a:t>26/04/22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9967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9264-877E-4588-B0F1-A4DD75FF42FF}" type="datetimeFigureOut">
              <a:rPr lang="en-IN" smtClean="0"/>
              <a:t>26/04/22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263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9264-877E-4588-B0F1-A4DD75FF42FF}" type="datetimeFigureOut">
              <a:rPr lang="en-IN" smtClean="0"/>
              <a:t>26/04/22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601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9264-877E-4588-B0F1-A4DD75FF42FF}" type="datetimeFigureOut">
              <a:rPr lang="en-IN" smtClean="0"/>
              <a:t>26/04/22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4080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9264-877E-4588-B0F1-A4DD75FF42FF}" type="datetimeFigureOut">
              <a:rPr lang="en-IN" smtClean="0"/>
              <a:t>26/04/22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1012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9264-877E-4588-B0F1-A4DD75FF42FF}" type="datetimeFigureOut">
              <a:rPr lang="en-IN" smtClean="0"/>
              <a:t>26/04/22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9222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799264-877E-4588-B0F1-A4DD75FF42FF}" type="datetimeFigureOut">
              <a:rPr lang="en-IN" smtClean="0"/>
              <a:t>26/04/22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254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5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6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7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8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Asymmetric key Cryptography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Public key Cryptography</a:t>
            </a:r>
          </a:p>
        </p:txBody>
      </p:sp>
    </p:spTree>
    <p:extLst>
      <p:ext uri="{BB962C8B-B14F-4D97-AF65-F5344CB8AC3E}">
        <p14:creationId xmlns:p14="http://schemas.microsoft.com/office/powerpoint/2010/main" val="30958742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Euler’s Totient Function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To know how many prime numbers are coming up to the given integer ‘n’ Euler’s Totient Function is used. It is also called an arithmetic function.</a:t>
            </a:r>
          </a:p>
          <a:p>
            <a:r>
              <a:rPr lang="en-US" dirty="0"/>
              <a:t> For an application or use of Euler’s Totient function, two things are important. </a:t>
            </a:r>
          </a:p>
          <a:p>
            <a:r>
              <a:rPr lang="en-US" dirty="0"/>
              <a:t>One is that the </a:t>
            </a:r>
            <a:r>
              <a:rPr lang="en-US" dirty="0" err="1"/>
              <a:t>gcd</a:t>
            </a:r>
            <a:r>
              <a:rPr lang="en-US" dirty="0"/>
              <a:t> formed from given integer ‘n’ should be multiplicative to each other, and the other is the numbers of </a:t>
            </a:r>
            <a:r>
              <a:rPr lang="en-US" dirty="0" err="1"/>
              <a:t>gcd</a:t>
            </a:r>
            <a:r>
              <a:rPr lang="en-US" dirty="0"/>
              <a:t> should be the prime numbers only. </a:t>
            </a:r>
          </a:p>
          <a:p>
            <a:r>
              <a:rPr lang="en-US" dirty="0"/>
              <a:t>The integer ‘n’ in this case should be more than 1. From a negative integer, it is not possible to calculate the Euler’s Totient Function. The principle, in this case, is that for ϕ(n), the </a:t>
            </a:r>
            <a:r>
              <a:rPr lang="en-US" dirty="0" err="1"/>
              <a:t>multiplicators</a:t>
            </a:r>
            <a:r>
              <a:rPr lang="en-US" dirty="0"/>
              <a:t> called m and n should be greater than 1. Hence denoted by 1&lt;m&lt;n and </a:t>
            </a:r>
            <a:r>
              <a:rPr lang="en-US" dirty="0" err="1"/>
              <a:t>gcd</a:t>
            </a:r>
            <a:r>
              <a:rPr lang="en-US" dirty="0"/>
              <a:t> (m, n) = 1. Sign ϕ is the sign used to denote Totient Function.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2308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2200" y="155520"/>
              <a:ext cx="12140640" cy="6597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680" y="148320"/>
                <a:ext cx="12164040" cy="661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3534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6920" y="180720"/>
              <a:ext cx="9762480" cy="6072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760" y="170280"/>
                <a:ext cx="9788040" cy="609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3261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1680" y="227520"/>
              <a:ext cx="7656480" cy="4211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8440" y="218160"/>
                <a:ext cx="7662600" cy="423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1754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520" y="170640"/>
              <a:ext cx="9400680" cy="6062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7560" y="164520"/>
                <a:ext cx="9424800" cy="607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31610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410" y="1172982"/>
            <a:ext cx="10057179" cy="368235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227240" y="847440"/>
              <a:ext cx="9019440" cy="52916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20760" y="844200"/>
                <a:ext cx="9041040" cy="530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2147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Public key cryptography involves a pair of keys known as a public key and a private key (a public key pair), which are associated with an entity that needs to authenticate its identity electronically or to sign or encrypt data. </a:t>
            </a:r>
          </a:p>
          <a:p>
            <a:pPr algn="just"/>
            <a:r>
              <a:rPr lang="en-US" dirty="0"/>
              <a:t>Each public key is published and the corresponding private key is kept secret. </a:t>
            </a:r>
          </a:p>
          <a:p>
            <a:pPr algn="just"/>
            <a:r>
              <a:rPr lang="en-US" dirty="0"/>
              <a:t>Data that is encrypted with the public key can be decrypted only with the corresponding private key.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92505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Elgamal</a:t>
            </a:r>
            <a:r>
              <a:rPr lang="en-IN" dirty="0"/>
              <a:t> cryptography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ElGamal</a:t>
            </a:r>
            <a:r>
              <a:rPr lang="en-US" dirty="0"/>
              <a:t> encryption system is a public key encryption algorithm by </a:t>
            </a:r>
            <a:r>
              <a:rPr lang="en-US" dirty="0" err="1"/>
              <a:t>Taher</a:t>
            </a:r>
            <a:r>
              <a:rPr lang="en-US" dirty="0"/>
              <a:t> </a:t>
            </a:r>
            <a:r>
              <a:rPr lang="en-US" dirty="0" err="1"/>
              <a:t>Elgamal</a:t>
            </a:r>
            <a:r>
              <a:rPr lang="en-US" dirty="0"/>
              <a:t>  in 1985.</a:t>
            </a:r>
          </a:p>
          <a:p>
            <a:r>
              <a:rPr lang="en-US" dirty="0"/>
              <a:t>It is based on the </a:t>
            </a:r>
            <a:r>
              <a:rPr lang="en-US" dirty="0" err="1"/>
              <a:t>Diffie</a:t>
            </a:r>
            <a:r>
              <a:rPr lang="en-US" dirty="0"/>
              <a:t>-Hellman key exchange. </a:t>
            </a:r>
          </a:p>
          <a:p>
            <a:r>
              <a:rPr lang="en-US" dirty="0"/>
              <a:t>Steps followed:</a:t>
            </a:r>
          </a:p>
          <a:p>
            <a:pPr lvl="1"/>
            <a:r>
              <a:rPr lang="en-US" dirty="0"/>
              <a:t>Key generation</a:t>
            </a:r>
          </a:p>
          <a:p>
            <a:pPr lvl="1"/>
            <a:r>
              <a:rPr lang="en-US" dirty="0"/>
              <a:t>Encryption</a:t>
            </a:r>
          </a:p>
          <a:p>
            <a:pPr lvl="1"/>
            <a:r>
              <a:rPr lang="en-US" dirty="0"/>
              <a:t>Decryption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96903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37882"/>
            <a:ext cx="10515600" cy="5739081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 err="1"/>
              <a:t>ElGamal</a:t>
            </a:r>
            <a:r>
              <a:rPr lang="en-US" dirty="0"/>
              <a:t> Algorithm provides an alternative to the RSA</a:t>
            </a:r>
          </a:p>
          <a:p>
            <a:r>
              <a:rPr lang="en-US" dirty="0"/>
              <a:t>for public key encryption.</a:t>
            </a:r>
          </a:p>
          <a:p>
            <a:pPr marL="0" indent="0">
              <a:buNone/>
            </a:pPr>
            <a:r>
              <a:rPr lang="en-US" dirty="0"/>
              <a:t>	1) Security of the RSA depends on the (presumed) difficulty of factoring large integers.</a:t>
            </a:r>
          </a:p>
          <a:p>
            <a:pPr marL="0" indent="0">
              <a:buNone/>
            </a:pPr>
            <a:r>
              <a:rPr lang="en-US" dirty="0"/>
              <a:t>	2) Security of the </a:t>
            </a:r>
            <a:r>
              <a:rPr lang="en-US" dirty="0" err="1"/>
              <a:t>ElGamal</a:t>
            </a:r>
            <a:r>
              <a:rPr lang="en-US" dirty="0"/>
              <a:t> algorithm depends on the difficulty of computing discrete logs in a large prime modulus.</a:t>
            </a:r>
          </a:p>
          <a:p>
            <a:endParaRPr lang="en-US" dirty="0"/>
          </a:p>
          <a:p>
            <a:r>
              <a:rPr lang="en-US" dirty="0" err="1"/>
              <a:t>ElGamal</a:t>
            </a:r>
            <a:r>
              <a:rPr lang="en-US" dirty="0"/>
              <a:t> has the </a:t>
            </a:r>
            <a:r>
              <a:rPr lang="en-US" b="1" dirty="0"/>
              <a:t>disadvantage</a:t>
            </a:r>
            <a:r>
              <a:rPr lang="en-US" dirty="0"/>
              <a:t> that the </a:t>
            </a:r>
            <a:r>
              <a:rPr lang="en-US" dirty="0" err="1"/>
              <a:t>ciphertext</a:t>
            </a:r>
            <a:r>
              <a:rPr lang="en-US" dirty="0"/>
              <a:t> is twice as long as the plaintext.</a:t>
            </a:r>
          </a:p>
          <a:p>
            <a:r>
              <a:rPr lang="en-US" dirty="0"/>
              <a:t>It has the </a:t>
            </a:r>
            <a:r>
              <a:rPr lang="en-US" b="1" dirty="0"/>
              <a:t>advantage</a:t>
            </a:r>
            <a:r>
              <a:rPr lang="en-US" dirty="0"/>
              <a:t> the same plaintext gives a different </a:t>
            </a:r>
            <a:r>
              <a:rPr lang="en-US" dirty="0" err="1"/>
              <a:t>ciphertext</a:t>
            </a:r>
            <a:r>
              <a:rPr lang="en-US" dirty="0"/>
              <a:t> each time it is encrypted.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2039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4040" y="281520"/>
              <a:ext cx="9136800" cy="6447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160" y="274320"/>
                <a:ext cx="9160560" cy="645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73428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84480" y="141480"/>
              <a:ext cx="11265840" cy="5891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9080" y="136080"/>
                <a:ext cx="11284200" cy="590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9776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RSA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 </a:t>
            </a:r>
            <a:r>
              <a:rPr lang="en-US" b="1" dirty="0"/>
              <a:t>RSA algorithm</a:t>
            </a:r>
            <a:r>
              <a:rPr lang="en-US" dirty="0"/>
              <a:t> is </a:t>
            </a:r>
            <a:r>
              <a:rPr lang="en-US"/>
              <a:t>an Asymmetric </a:t>
            </a:r>
            <a:r>
              <a:rPr lang="en-US" dirty="0"/>
              <a:t>cryptography algorithm; this means that it uses a </a:t>
            </a:r>
            <a:r>
              <a:rPr lang="en-US" i="1" dirty="0"/>
              <a:t>public</a:t>
            </a:r>
            <a:r>
              <a:rPr lang="en-US" dirty="0"/>
              <a:t> key and a </a:t>
            </a:r>
            <a:r>
              <a:rPr lang="en-US" i="1" dirty="0"/>
              <a:t>private</a:t>
            </a:r>
            <a:r>
              <a:rPr lang="en-US" dirty="0"/>
              <a:t> key (</a:t>
            </a:r>
            <a:r>
              <a:rPr lang="en-US" dirty="0" err="1"/>
              <a:t>i.e</a:t>
            </a:r>
            <a:r>
              <a:rPr lang="en-US" dirty="0"/>
              <a:t> two different, mathematically linked keys). As their names suggest, a public key is shared publicly, while a private key is secret and must not be shared with anyone.</a:t>
            </a:r>
          </a:p>
          <a:p>
            <a:r>
              <a:rPr lang="en-US" dirty="0"/>
              <a:t>The RSA algorithm is named after those who invented it in 1978: Ron </a:t>
            </a:r>
            <a:r>
              <a:rPr lang="en-US" dirty="0" err="1"/>
              <a:t>Rivest</a:t>
            </a:r>
            <a:r>
              <a:rPr lang="en-US" dirty="0"/>
              <a:t>, </a:t>
            </a:r>
            <a:r>
              <a:rPr lang="en-US" dirty="0" err="1"/>
              <a:t>Adi</a:t>
            </a:r>
            <a:r>
              <a:rPr lang="en-US" dirty="0"/>
              <a:t> Shamir, and Leonard </a:t>
            </a:r>
            <a:r>
              <a:rPr lang="en-US" dirty="0" err="1"/>
              <a:t>Adleman</a:t>
            </a:r>
            <a:r>
              <a:rPr lang="en-US" dirty="0"/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97261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8242" y="2331468"/>
            <a:ext cx="7365910" cy="238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115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454</Words>
  <Application>Microsoft Macintosh PowerPoint</Application>
  <PresentationFormat>Widescreen</PresentationFormat>
  <Paragraphs>28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Asymmetric key Cryptography</vt:lpstr>
      <vt:lpstr>PowerPoint Presentation</vt:lpstr>
      <vt:lpstr>Introduction</vt:lpstr>
      <vt:lpstr>Elgamal cryptography</vt:lpstr>
      <vt:lpstr>PowerPoint Presentation</vt:lpstr>
      <vt:lpstr>PowerPoint Presentation</vt:lpstr>
      <vt:lpstr>PowerPoint Presentation</vt:lpstr>
      <vt:lpstr>RSA Algorithm</vt:lpstr>
      <vt:lpstr>PowerPoint Presentation</vt:lpstr>
      <vt:lpstr>Euler’s Totient Function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Asymmetric key Cryptography</dc:title>
  <dc:creator>Admin</dc:creator>
  <cp:lastModifiedBy>PRASHANTH S</cp:lastModifiedBy>
  <cp:revision>5</cp:revision>
  <dcterms:created xsi:type="dcterms:W3CDTF">2022-03-23T10:41:55Z</dcterms:created>
  <dcterms:modified xsi:type="dcterms:W3CDTF">2022-04-26T17:46:44Z</dcterms:modified>
</cp:coreProperties>
</file>

<file path=docProps/thumbnail.jpeg>
</file>